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wmv" ContentType="video/x-ms-wmv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79" r:id="rId2"/>
    <p:sldId id="257" r:id="rId3"/>
    <p:sldId id="258" r:id="rId4"/>
    <p:sldId id="259" r:id="rId5"/>
    <p:sldId id="260" r:id="rId6"/>
    <p:sldId id="267" r:id="rId7"/>
    <p:sldId id="278" r:id="rId8"/>
    <p:sldId id="275" r:id="rId9"/>
    <p:sldId id="276" r:id="rId10"/>
    <p:sldId id="277" r:id="rId11"/>
    <p:sldId id="261" r:id="rId12"/>
    <p:sldId id="262" r:id="rId13"/>
    <p:sldId id="268" r:id="rId14"/>
  </p:sldIdLst>
  <p:sldSz cx="9144000" cy="5145088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1B4A"/>
    <a:srgbClr val="E8E8E8"/>
    <a:srgbClr val="B43D4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-822" y="-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pPr/>
              <a:t>6/21/2020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6477" y="1143000"/>
            <a:ext cx="548504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3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3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143000" y="841680"/>
            <a:ext cx="6857640" cy="8301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3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3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E8E8E8"/>
            </a:gs>
            <a:gs pos="100000">
              <a:srgbClr val="DA8299">
                <a:alpha val="100000"/>
              </a:srgbClr>
            </a:gs>
            <a:gs pos="100000">
              <a:srgbClr val="CB1B4A">
                <a:alpha val="82000"/>
              </a:srgbClr>
            </a:gs>
          </a:gsLst>
          <a:path path="rect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 panose="020B0604020202020204"/>
              </a:rPr>
              <a:t>Fai clic per modificare il formato del testo del titolo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dt"/>
          </p:nvPr>
        </p:nvSpPr>
        <p:spPr>
          <a:xfrm>
            <a:off x="628560" y="4767480"/>
            <a:ext cx="2057040" cy="273600"/>
          </a:xfrm>
          <a:prstGeom prst="rect">
            <a:avLst/>
          </a:prstGeom>
        </p:spPr>
        <p:txBody>
          <a:bodyPr lIns="68400" tIns="34200" rIns="68400" bIns="34200" anchor="ctr">
            <a:noAutofit/>
          </a:bodyPr>
          <a:lstStyle/>
          <a:p>
            <a:endParaRPr lang="en-US" sz="2400" b="0" strike="noStrike" spc="-1">
              <a:latin typeface="Times New Roman" panose="02020603050405020304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ftr"/>
          </p:nvPr>
        </p:nvSpPr>
        <p:spPr>
          <a:xfrm>
            <a:off x="3029040" y="4767480"/>
            <a:ext cx="3085920" cy="273600"/>
          </a:xfrm>
          <a:prstGeom prst="rect">
            <a:avLst/>
          </a:prstGeom>
        </p:spPr>
        <p:txBody>
          <a:bodyPr lIns="68400" tIns="34200" rIns="68400" bIns="34200" anchor="ctr">
            <a:noAutofit/>
          </a:bodyPr>
          <a:lstStyle/>
          <a:p>
            <a:endParaRPr lang="en-US" sz="2400" b="0" strike="noStrike" spc="-1">
              <a:latin typeface="Times New Roman" panose="02020603050405020304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sldNum"/>
          </p:nvPr>
        </p:nvSpPr>
        <p:spPr>
          <a:xfrm>
            <a:off x="6458040" y="4767480"/>
            <a:ext cx="2057040" cy="273600"/>
          </a:xfrm>
          <a:prstGeom prst="rect">
            <a:avLst/>
          </a:prstGeom>
        </p:spPr>
        <p:txBody>
          <a:bodyPr lIns="68400" tIns="34200" rIns="68400" bIns="34200" anchor="ctr">
            <a:noAutofit/>
          </a:bodyPr>
          <a:lstStyle/>
          <a:p>
            <a:pPr algn="r">
              <a:lnSpc>
                <a:spcPct val="100000"/>
              </a:lnSpc>
            </a:pPr>
            <a:fld id="{3D90CBAF-111F-4203-824D-90FB706EF086}" type="slidenum">
              <a:rPr lang="en-US" sz="900" b="0" strike="noStrike" spc="-1">
                <a:solidFill>
                  <a:srgbClr val="8B8C8E"/>
                </a:solidFill>
                <a:latin typeface="Calibri" panose="020F0502020204030204"/>
                <a:ea typeface="Calibri" panose="020F0502020204030204"/>
              </a:rPr>
              <a:pPr algn="r">
                <a:lnSpc>
                  <a:spcPct val="100000"/>
                </a:lnSpc>
              </a:pPr>
              <a:t>‹N›</a:t>
            </a:fld>
            <a:endParaRPr lang="en-US" sz="900" b="0" strike="noStrike" spc="-1">
              <a:latin typeface="Times New Roman" panose="02020603050405020304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 panose="020B0604020202020204"/>
              </a:rPr>
              <a:t>Fai clic per modificare il formato del testo della struttura</a:t>
            </a: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 panose="020B0604020202020204"/>
              </a:rPr>
              <a:t>Secondo livello struttura</a:t>
            </a: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 panose="020B0604020202020204"/>
              </a:rPr>
              <a:t>Terzo livello struttura</a:t>
            </a: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 panose="020B0604020202020204"/>
              </a:rPr>
              <a:t>Quarto livello struttura</a:t>
            </a: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 panose="020B0604020202020204"/>
              </a:rPr>
              <a:t>Quinto livello struttura</a:t>
            </a: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 panose="020B0604020202020204"/>
              </a:rPr>
              <a:t>Sesto livello struttura</a:t>
            </a: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 panose="020B0604020202020204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allegati/video/video_cv19.mp4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microsoft.com/office/2007/relationships/media" Target="../media/media2.wm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allegati/video/video_dashboard.avi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1.wmv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1-removebg-previe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1009"/>
            <a:ext cx="3903788" cy="2787478"/>
          </a:xfrm>
          <a:prstGeom prst="rect">
            <a:avLst/>
          </a:prstGeom>
        </p:spPr>
      </p:pic>
      <p:sp>
        <p:nvSpPr>
          <p:cNvPr id="9" name="Rettangolo 8"/>
          <p:cNvSpPr/>
          <p:nvPr/>
        </p:nvSpPr>
        <p:spPr>
          <a:xfrm>
            <a:off x="0" y="4120308"/>
            <a:ext cx="9144000" cy="10247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286439" y="4318611"/>
            <a:ext cx="3613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 smtClean="0"/>
              <a:t>Emanuele </a:t>
            </a:r>
            <a:r>
              <a:rPr lang="it-IT" sz="3200" dirty="0" err="1" smtClean="0"/>
              <a:t>Coradin</a:t>
            </a:r>
            <a:endParaRPr lang="it-IT" sz="3200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3866920" y="396607"/>
            <a:ext cx="4869455" cy="1446550"/>
          </a:xfrm>
          <a:prstGeom prst="rect">
            <a:avLst/>
          </a:prstGeom>
          <a:solidFill>
            <a:srgbClr val="0070C0">
              <a:alpha val="58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002060"/>
                </a:solidFill>
              </a:rPr>
              <a:t>PROGETTO MONITORAGGIO</a:t>
            </a:r>
            <a:endParaRPr lang="it-IT" sz="4400" dirty="0">
              <a:solidFill>
                <a:srgbClr val="002060"/>
              </a:solidFill>
            </a:endParaRPr>
          </a:p>
        </p:txBody>
      </p:sp>
      <p:sp>
        <p:nvSpPr>
          <p:cNvPr id="12" name="CasellaDiTesto 11"/>
          <p:cNvSpPr txBox="1"/>
          <p:nvPr/>
        </p:nvSpPr>
        <p:spPr>
          <a:xfrm>
            <a:off x="4671153" y="4318612"/>
            <a:ext cx="4197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 smtClean="0"/>
              <a:t>Classe 5B informatica</a:t>
            </a:r>
            <a:endParaRPr lang="it-IT" sz="3200" dirty="0"/>
          </a:p>
        </p:txBody>
      </p:sp>
      <p:sp>
        <p:nvSpPr>
          <p:cNvPr id="13" name="CasellaDiTesto 12"/>
          <p:cNvSpPr txBox="1"/>
          <p:nvPr/>
        </p:nvSpPr>
        <p:spPr>
          <a:xfrm>
            <a:off x="4924541" y="2170322"/>
            <a:ext cx="2385589" cy="523220"/>
          </a:xfrm>
          <a:prstGeom prst="rect">
            <a:avLst/>
          </a:prstGeom>
          <a:solidFill>
            <a:srgbClr val="0070C0">
              <a:alpha val="60000"/>
            </a:srgb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it-IT" sz="2800" dirty="0" smtClean="0">
                <a:solidFill>
                  <a:srgbClr val="002060"/>
                </a:solidFill>
              </a:rPr>
              <a:t>Maturità 2020</a:t>
            </a:r>
            <a:endParaRPr lang="it-IT" sz="28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CustomShape 1"/>
          <p:cNvSpPr/>
          <p:nvPr/>
        </p:nvSpPr>
        <p:spPr>
          <a:xfrm>
            <a:off x="4914720" y="2519280"/>
            <a:ext cx="772200" cy="768600"/>
          </a:xfrm>
          <a:prstGeom prst="ellipse">
            <a:avLst/>
          </a:prstGeom>
          <a:solidFill>
            <a:srgbClr val="42AFB6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1" strike="noStrike" spc="-1">
                <a:solidFill>
                  <a:srgbClr val="FFFFFF"/>
                </a:solidFill>
                <a:latin typeface="Calibri" panose="020F0502020204030204"/>
                <a:ea typeface="Calibri" panose="020F0502020204030204"/>
              </a:rPr>
              <a:t>2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514" name="CustomShape 2"/>
          <p:cNvSpPr/>
          <p:nvPr/>
        </p:nvSpPr>
        <p:spPr>
          <a:xfrm>
            <a:off x="1138320" y="4034520"/>
            <a:ext cx="2824920" cy="284760"/>
          </a:xfrm>
          <a:prstGeom prst="ellipse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515" name="CustomShape 3"/>
          <p:cNvSpPr/>
          <p:nvPr/>
        </p:nvSpPr>
        <p:spPr>
          <a:xfrm>
            <a:off x="1978920" y="249120"/>
            <a:ext cx="5185800" cy="768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000" b="1" strike="noStrike" spc="-1">
                <a:solidFill>
                  <a:srgbClr val="283592"/>
                </a:solidFill>
                <a:latin typeface="Arial" panose="020B0604020202020204"/>
                <a:ea typeface="Arial" panose="020B0604020202020204"/>
              </a:rPr>
              <a:t>CRITTOGRAFIA</a:t>
            </a:r>
            <a:endParaRPr lang="en-US" sz="5000" b="0" strike="noStrike" spc="-1">
              <a:latin typeface="Arial" panose="020B0604020202020204"/>
            </a:endParaRPr>
          </a:p>
        </p:txBody>
      </p:sp>
      <p:sp>
        <p:nvSpPr>
          <p:cNvPr id="516" name="CustomShape 4"/>
          <p:cNvSpPr/>
          <p:nvPr/>
        </p:nvSpPr>
        <p:spPr>
          <a:xfrm>
            <a:off x="6008040" y="1641240"/>
            <a:ext cx="2703960" cy="495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0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RSA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517" name="CustomShape 5"/>
          <p:cNvSpPr/>
          <p:nvPr/>
        </p:nvSpPr>
        <p:spPr>
          <a:xfrm>
            <a:off x="4914720" y="3534120"/>
            <a:ext cx="772200" cy="768600"/>
          </a:xfrm>
          <a:prstGeom prst="ellipse">
            <a:avLst/>
          </a:prstGeom>
          <a:solidFill>
            <a:srgbClr val="CB1B4A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1" strike="noStrike" spc="-1">
                <a:solidFill>
                  <a:srgbClr val="FFFFFF"/>
                </a:solidFill>
                <a:latin typeface="Calibri" panose="020F0502020204030204"/>
                <a:ea typeface="Calibri" panose="020F0502020204030204"/>
              </a:rPr>
              <a:t>3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518" name="CustomShape 6"/>
          <p:cNvSpPr/>
          <p:nvPr/>
        </p:nvSpPr>
        <p:spPr>
          <a:xfrm>
            <a:off x="4914720" y="1504800"/>
            <a:ext cx="772200" cy="768600"/>
          </a:xfrm>
          <a:prstGeom prst="ellipse">
            <a:avLst/>
          </a:prstGeom>
          <a:solidFill>
            <a:srgbClr val="FCB414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1" strike="noStrike" spc="-1">
                <a:solidFill>
                  <a:srgbClr val="FFFFFF"/>
                </a:solidFill>
                <a:latin typeface="Calibri" panose="020F0502020204030204"/>
                <a:ea typeface="Calibri" panose="020F0502020204030204"/>
              </a:rPr>
              <a:t>1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519" name="CustomShape 7"/>
          <p:cNvSpPr/>
          <p:nvPr/>
        </p:nvSpPr>
        <p:spPr>
          <a:xfrm>
            <a:off x="6008040" y="2656080"/>
            <a:ext cx="2703960" cy="495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0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AES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520" name="CustomShape 8"/>
          <p:cNvSpPr/>
          <p:nvPr/>
        </p:nvSpPr>
        <p:spPr>
          <a:xfrm>
            <a:off x="6008040" y="3670560"/>
            <a:ext cx="2703960" cy="495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0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HASH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521" name="CustomShape 9"/>
          <p:cNvSpPr/>
          <p:nvPr/>
        </p:nvSpPr>
        <p:spPr>
          <a:xfrm>
            <a:off x="1811160" y="1368000"/>
            <a:ext cx="1478880" cy="1800720"/>
          </a:xfrm>
          <a:custGeom>
            <a:avLst/>
            <a:gdLst/>
            <a:ahLst/>
            <a:cxnLst/>
            <a:rect l="l" t="t" r="r" b="b"/>
            <a:pathLst>
              <a:path w="465" h="565">
                <a:moveTo>
                  <a:pt x="52" y="251"/>
                </a:moveTo>
                <a:cubicBezTo>
                  <a:pt x="52" y="249"/>
                  <a:pt x="52" y="247"/>
                  <a:pt x="52" y="245"/>
                </a:cubicBezTo>
                <a:cubicBezTo>
                  <a:pt x="52" y="224"/>
                  <a:pt x="52" y="204"/>
                  <a:pt x="52" y="183"/>
                </a:cubicBezTo>
                <a:cubicBezTo>
                  <a:pt x="52" y="165"/>
                  <a:pt x="55" y="149"/>
                  <a:pt x="59" y="132"/>
                </a:cubicBezTo>
                <a:cubicBezTo>
                  <a:pt x="68" y="98"/>
                  <a:pt x="87" y="70"/>
                  <a:pt x="112" y="47"/>
                </a:cubicBezTo>
                <a:cubicBezTo>
                  <a:pt x="135" y="26"/>
                  <a:pt x="162" y="13"/>
                  <a:pt x="192" y="6"/>
                </a:cubicBezTo>
                <a:cubicBezTo>
                  <a:pt x="217" y="0"/>
                  <a:pt x="243" y="0"/>
                  <a:pt x="269" y="5"/>
                </a:cubicBezTo>
                <a:cubicBezTo>
                  <a:pt x="322" y="17"/>
                  <a:pt x="362" y="46"/>
                  <a:pt x="389" y="93"/>
                </a:cubicBezTo>
                <a:cubicBezTo>
                  <a:pt x="405" y="120"/>
                  <a:pt x="413" y="150"/>
                  <a:pt x="413" y="182"/>
                </a:cubicBezTo>
                <a:cubicBezTo>
                  <a:pt x="413" y="203"/>
                  <a:pt x="413" y="225"/>
                  <a:pt x="413" y="246"/>
                </a:cubicBezTo>
                <a:cubicBezTo>
                  <a:pt x="413" y="250"/>
                  <a:pt x="414" y="251"/>
                  <a:pt x="418" y="251"/>
                </a:cubicBezTo>
                <a:cubicBezTo>
                  <a:pt x="425" y="251"/>
                  <a:pt x="432" y="251"/>
                  <a:pt x="439" y="253"/>
                </a:cubicBezTo>
                <a:cubicBezTo>
                  <a:pt x="454" y="256"/>
                  <a:pt x="464" y="270"/>
                  <a:pt x="465" y="285"/>
                </a:cubicBezTo>
                <a:cubicBezTo>
                  <a:pt x="465" y="290"/>
                  <a:pt x="465" y="295"/>
                  <a:pt x="465" y="300"/>
                </a:cubicBezTo>
                <a:cubicBezTo>
                  <a:pt x="465" y="376"/>
                  <a:pt x="465" y="451"/>
                  <a:pt x="465" y="527"/>
                </a:cubicBezTo>
                <a:cubicBezTo>
                  <a:pt x="465" y="541"/>
                  <a:pt x="460" y="552"/>
                  <a:pt x="447" y="560"/>
                </a:cubicBezTo>
                <a:cubicBezTo>
                  <a:pt x="441" y="564"/>
                  <a:pt x="434" y="565"/>
                  <a:pt x="427" y="565"/>
                </a:cubicBezTo>
                <a:cubicBezTo>
                  <a:pt x="346" y="565"/>
                  <a:pt x="265" y="565"/>
                  <a:pt x="184" y="565"/>
                </a:cubicBezTo>
                <a:cubicBezTo>
                  <a:pt x="135" y="565"/>
                  <a:pt x="86" y="564"/>
                  <a:pt x="37" y="565"/>
                </a:cubicBezTo>
                <a:cubicBezTo>
                  <a:pt x="19" y="565"/>
                  <a:pt x="5" y="553"/>
                  <a:pt x="1" y="538"/>
                </a:cubicBezTo>
                <a:cubicBezTo>
                  <a:pt x="0" y="536"/>
                  <a:pt x="0" y="533"/>
                  <a:pt x="0" y="530"/>
                </a:cubicBezTo>
                <a:cubicBezTo>
                  <a:pt x="0" y="449"/>
                  <a:pt x="0" y="367"/>
                  <a:pt x="0" y="286"/>
                </a:cubicBezTo>
                <a:cubicBezTo>
                  <a:pt x="0" y="268"/>
                  <a:pt x="14" y="253"/>
                  <a:pt x="32" y="252"/>
                </a:cubicBezTo>
                <a:cubicBezTo>
                  <a:pt x="38" y="251"/>
                  <a:pt x="45" y="251"/>
                  <a:pt x="52" y="251"/>
                </a:cubicBezTo>
                <a:close/>
                <a:moveTo>
                  <a:pt x="354" y="251"/>
                </a:moveTo>
                <a:cubicBezTo>
                  <a:pt x="355" y="250"/>
                  <a:pt x="355" y="248"/>
                  <a:pt x="355" y="247"/>
                </a:cubicBezTo>
                <a:cubicBezTo>
                  <a:pt x="355" y="224"/>
                  <a:pt x="355" y="201"/>
                  <a:pt x="355" y="178"/>
                </a:cubicBezTo>
                <a:cubicBezTo>
                  <a:pt x="355" y="160"/>
                  <a:pt x="351" y="143"/>
                  <a:pt x="342" y="127"/>
                </a:cubicBezTo>
                <a:cubicBezTo>
                  <a:pt x="321" y="87"/>
                  <a:pt x="288" y="64"/>
                  <a:pt x="243" y="60"/>
                </a:cubicBezTo>
                <a:cubicBezTo>
                  <a:pt x="220" y="57"/>
                  <a:pt x="197" y="61"/>
                  <a:pt x="177" y="72"/>
                </a:cubicBezTo>
                <a:cubicBezTo>
                  <a:pt x="133" y="96"/>
                  <a:pt x="111" y="133"/>
                  <a:pt x="110" y="183"/>
                </a:cubicBezTo>
                <a:cubicBezTo>
                  <a:pt x="109" y="203"/>
                  <a:pt x="110" y="224"/>
                  <a:pt x="110" y="244"/>
                </a:cubicBezTo>
                <a:cubicBezTo>
                  <a:pt x="110" y="251"/>
                  <a:pt x="110" y="251"/>
                  <a:pt x="116" y="251"/>
                </a:cubicBezTo>
                <a:cubicBezTo>
                  <a:pt x="192" y="251"/>
                  <a:pt x="269" y="251"/>
                  <a:pt x="345" y="251"/>
                </a:cubicBezTo>
                <a:cubicBezTo>
                  <a:pt x="348" y="251"/>
                  <a:pt x="351" y="251"/>
                  <a:pt x="354" y="251"/>
                </a:cubicBezTo>
                <a:close/>
                <a:moveTo>
                  <a:pt x="232" y="479"/>
                </a:moveTo>
                <a:cubicBezTo>
                  <a:pt x="234" y="479"/>
                  <a:pt x="236" y="479"/>
                  <a:pt x="238" y="479"/>
                </a:cubicBezTo>
                <a:cubicBezTo>
                  <a:pt x="248" y="479"/>
                  <a:pt x="254" y="473"/>
                  <a:pt x="254" y="463"/>
                </a:cubicBezTo>
                <a:cubicBezTo>
                  <a:pt x="253" y="447"/>
                  <a:pt x="253" y="432"/>
                  <a:pt x="251" y="417"/>
                </a:cubicBezTo>
                <a:cubicBezTo>
                  <a:pt x="251" y="409"/>
                  <a:pt x="253" y="402"/>
                  <a:pt x="259" y="397"/>
                </a:cubicBezTo>
                <a:cubicBezTo>
                  <a:pt x="273" y="384"/>
                  <a:pt x="277" y="364"/>
                  <a:pt x="267" y="347"/>
                </a:cubicBezTo>
                <a:cubicBezTo>
                  <a:pt x="259" y="331"/>
                  <a:pt x="239" y="323"/>
                  <a:pt x="221" y="328"/>
                </a:cubicBezTo>
                <a:cubicBezTo>
                  <a:pt x="207" y="333"/>
                  <a:pt x="197" y="343"/>
                  <a:pt x="193" y="358"/>
                </a:cubicBezTo>
                <a:cubicBezTo>
                  <a:pt x="190" y="373"/>
                  <a:pt x="194" y="387"/>
                  <a:pt x="206" y="397"/>
                </a:cubicBezTo>
                <a:cubicBezTo>
                  <a:pt x="212" y="402"/>
                  <a:pt x="214" y="407"/>
                  <a:pt x="213" y="414"/>
                </a:cubicBezTo>
                <a:cubicBezTo>
                  <a:pt x="212" y="430"/>
                  <a:pt x="212" y="446"/>
                  <a:pt x="211" y="461"/>
                </a:cubicBezTo>
                <a:cubicBezTo>
                  <a:pt x="210" y="472"/>
                  <a:pt x="217" y="479"/>
                  <a:pt x="227" y="479"/>
                </a:cubicBezTo>
                <a:cubicBezTo>
                  <a:pt x="229" y="479"/>
                  <a:pt x="231" y="479"/>
                  <a:pt x="232" y="479"/>
                </a:cubicBezTo>
                <a:close/>
              </a:path>
            </a:pathLst>
          </a:custGeom>
          <a:solidFill>
            <a:srgbClr val="282F39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522" name="CustomShape 10"/>
          <p:cNvSpPr/>
          <p:nvPr/>
        </p:nvSpPr>
        <p:spPr>
          <a:xfrm>
            <a:off x="955800" y="3609360"/>
            <a:ext cx="3189960" cy="826920"/>
          </a:xfrm>
          <a:prstGeom prst="roundRect">
            <a:avLst>
              <a:gd name="adj" fmla="val 16667"/>
            </a:avLst>
          </a:prstGeom>
          <a:noFill/>
          <a:ln w="190440">
            <a:solidFill>
              <a:srgbClr val="282F39"/>
            </a:solidFill>
            <a:miter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523" name="CustomShape 11"/>
          <p:cNvSpPr/>
          <p:nvPr/>
        </p:nvSpPr>
        <p:spPr>
          <a:xfrm>
            <a:off x="40815" y="3401290"/>
            <a:ext cx="5020920" cy="10346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0800" b="0" strike="noStrike" spc="-1">
                <a:solidFill>
                  <a:srgbClr val="CB1B4A"/>
                </a:solidFill>
                <a:latin typeface="Arial" panose="020B0604020202020204"/>
                <a:ea typeface="Arial" panose="020B0604020202020204"/>
              </a:rPr>
              <a:t>*****</a:t>
            </a:r>
            <a:endParaRPr lang="en-US" sz="108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roup 1"/>
          <p:cNvGrpSpPr/>
          <p:nvPr/>
        </p:nvGrpSpPr>
        <p:grpSpPr>
          <a:xfrm>
            <a:off x="2838240" y="913680"/>
            <a:ext cx="229320" cy="564480"/>
            <a:chOff x="2838240" y="913680"/>
            <a:chExt cx="229320" cy="564480"/>
          </a:xfrm>
        </p:grpSpPr>
        <p:sp>
          <p:nvSpPr>
            <p:cNvPr id="192" name="CustomShape 2"/>
            <p:cNvSpPr/>
            <p:nvPr/>
          </p:nvSpPr>
          <p:spPr>
            <a:xfrm>
              <a:off x="2905200" y="91368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93" name="CustomShape 3"/>
            <p:cNvSpPr/>
            <p:nvPr/>
          </p:nvSpPr>
          <p:spPr>
            <a:xfrm>
              <a:off x="2992680" y="14778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94" name="CustomShape 4"/>
            <p:cNvSpPr/>
            <p:nvPr/>
          </p:nvSpPr>
          <p:spPr>
            <a:xfrm>
              <a:off x="2925000" y="14770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95" name="CustomShape 5"/>
            <p:cNvSpPr/>
            <p:nvPr/>
          </p:nvSpPr>
          <p:spPr>
            <a:xfrm>
              <a:off x="2925000" y="14770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96" name="CustomShape 6"/>
            <p:cNvSpPr/>
            <p:nvPr/>
          </p:nvSpPr>
          <p:spPr>
            <a:xfrm>
              <a:off x="2838240" y="101412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197" name="Group 7"/>
          <p:cNvGrpSpPr/>
          <p:nvPr/>
        </p:nvGrpSpPr>
        <p:grpSpPr>
          <a:xfrm>
            <a:off x="1706760" y="909720"/>
            <a:ext cx="229320" cy="564480"/>
            <a:chOff x="1706760" y="909720"/>
            <a:chExt cx="229320" cy="564480"/>
          </a:xfrm>
        </p:grpSpPr>
        <p:sp>
          <p:nvSpPr>
            <p:cNvPr id="198" name="CustomShape 8"/>
            <p:cNvSpPr/>
            <p:nvPr/>
          </p:nvSpPr>
          <p:spPr>
            <a:xfrm>
              <a:off x="1773720" y="90972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99" name="CustomShape 9"/>
            <p:cNvSpPr/>
            <p:nvPr/>
          </p:nvSpPr>
          <p:spPr>
            <a:xfrm>
              <a:off x="1861200" y="14738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00" name="CustomShape 10"/>
            <p:cNvSpPr/>
            <p:nvPr/>
          </p:nvSpPr>
          <p:spPr>
            <a:xfrm>
              <a:off x="1793880" y="14731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01" name="CustomShape 11"/>
            <p:cNvSpPr/>
            <p:nvPr/>
          </p:nvSpPr>
          <p:spPr>
            <a:xfrm>
              <a:off x="1793880" y="14731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02" name="CustomShape 12"/>
            <p:cNvSpPr/>
            <p:nvPr/>
          </p:nvSpPr>
          <p:spPr>
            <a:xfrm>
              <a:off x="1706760" y="101052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03" name="Group 13"/>
          <p:cNvGrpSpPr/>
          <p:nvPr/>
        </p:nvGrpSpPr>
        <p:grpSpPr>
          <a:xfrm>
            <a:off x="1145160" y="1190160"/>
            <a:ext cx="229320" cy="564840"/>
            <a:chOff x="1145160" y="1190160"/>
            <a:chExt cx="229320" cy="564840"/>
          </a:xfrm>
        </p:grpSpPr>
        <p:sp>
          <p:nvSpPr>
            <p:cNvPr id="204" name="CustomShape 14"/>
            <p:cNvSpPr/>
            <p:nvPr/>
          </p:nvSpPr>
          <p:spPr>
            <a:xfrm>
              <a:off x="1212120" y="119016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05" name="CustomShape 15"/>
            <p:cNvSpPr/>
            <p:nvPr/>
          </p:nvSpPr>
          <p:spPr>
            <a:xfrm>
              <a:off x="1299600" y="17546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06" name="CustomShape 16"/>
            <p:cNvSpPr/>
            <p:nvPr/>
          </p:nvSpPr>
          <p:spPr>
            <a:xfrm>
              <a:off x="1232280" y="17535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07" name="CustomShape 17"/>
            <p:cNvSpPr/>
            <p:nvPr/>
          </p:nvSpPr>
          <p:spPr>
            <a:xfrm>
              <a:off x="1232280" y="17535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08" name="CustomShape 18"/>
            <p:cNvSpPr/>
            <p:nvPr/>
          </p:nvSpPr>
          <p:spPr>
            <a:xfrm>
              <a:off x="1145160" y="129096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09" name="Group 19"/>
          <p:cNvGrpSpPr/>
          <p:nvPr/>
        </p:nvGrpSpPr>
        <p:grpSpPr>
          <a:xfrm>
            <a:off x="589680" y="2401200"/>
            <a:ext cx="229320" cy="564480"/>
            <a:chOff x="589680" y="2401200"/>
            <a:chExt cx="229320" cy="564480"/>
          </a:xfrm>
        </p:grpSpPr>
        <p:sp>
          <p:nvSpPr>
            <p:cNvPr id="210" name="CustomShape 20"/>
            <p:cNvSpPr/>
            <p:nvPr/>
          </p:nvSpPr>
          <p:spPr>
            <a:xfrm>
              <a:off x="656280" y="240120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11" name="CustomShape 21"/>
            <p:cNvSpPr/>
            <p:nvPr/>
          </p:nvSpPr>
          <p:spPr>
            <a:xfrm>
              <a:off x="744120" y="29653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12" name="CustomShape 22"/>
            <p:cNvSpPr/>
            <p:nvPr/>
          </p:nvSpPr>
          <p:spPr>
            <a:xfrm>
              <a:off x="676440" y="29646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13" name="CustomShape 23"/>
            <p:cNvSpPr/>
            <p:nvPr/>
          </p:nvSpPr>
          <p:spPr>
            <a:xfrm>
              <a:off x="676440" y="29646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14" name="CustomShape 24"/>
            <p:cNvSpPr/>
            <p:nvPr/>
          </p:nvSpPr>
          <p:spPr>
            <a:xfrm>
              <a:off x="589680" y="250200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15" name="Group 25"/>
          <p:cNvGrpSpPr/>
          <p:nvPr/>
        </p:nvGrpSpPr>
        <p:grpSpPr>
          <a:xfrm>
            <a:off x="724680" y="3113280"/>
            <a:ext cx="229320" cy="564480"/>
            <a:chOff x="724680" y="3113280"/>
            <a:chExt cx="229320" cy="564480"/>
          </a:xfrm>
        </p:grpSpPr>
        <p:sp>
          <p:nvSpPr>
            <p:cNvPr id="216" name="CustomShape 26"/>
            <p:cNvSpPr/>
            <p:nvPr/>
          </p:nvSpPr>
          <p:spPr>
            <a:xfrm>
              <a:off x="791280" y="311328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17" name="CustomShape 27"/>
            <p:cNvSpPr/>
            <p:nvPr/>
          </p:nvSpPr>
          <p:spPr>
            <a:xfrm>
              <a:off x="879120" y="36774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18" name="CustomShape 28"/>
            <p:cNvSpPr/>
            <p:nvPr/>
          </p:nvSpPr>
          <p:spPr>
            <a:xfrm>
              <a:off x="811440" y="36766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19" name="CustomShape 29"/>
            <p:cNvSpPr/>
            <p:nvPr/>
          </p:nvSpPr>
          <p:spPr>
            <a:xfrm>
              <a:off x="811440" y="36766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20" name="CustomShape 30"/>
            <p:cNvSpPr/>
            <p:nvPr/>
          </p:nvSpPr>
          <p:spPr>
            <a:xfrm>
              <a:off x="724680" y="321372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21" name="Group 31"/>
          <p:cNvGrpSpPr/>
          <p:nvPr/>
        </p:nvGrpSpPr>
        <p:grpSpPr>
          <a:xfrm>
            <a:off x="1102680" y="3563640"/>
            <a:ext cx="229320" cy="564480"/>
            <a:chOff x="1102680" y="3563640"/>
            <a:chExt cx="229320" cy="564480"/>
          </a:xfrm>
        </p:grpSpPr>
        <p:sp>
          <p:nvSpPr>
            <p:cNvPr id="222" name="CustomShape 32"/>
            <p:cNvSpPr/>
            <p:nvPr/>
          </p:nvSpPr>
          <p:spPr>
            <a:xfrm>
              <a:off x="1169640" y="356364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23" name="CustomShape 33"/>
            <p:cNvSpPr/>
            <p:nvPr/>
          </p:nvSpPr>
          <p:spPr>
            <a:xfrm>
              <a:off x="1257120" y="41277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24" name="CustomShape 34"/>
            <p:cNvSpPr/>
            <p:nvPr/>
          </p:nvSpPr>
          <p:spPr>
            <a:xfrm>
              <a:off x="1189800" y="41270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25" name="CustomShape 35"/>
            <p:cNvSpPr/>
            <p:nvPr/>
          </p:nvSpPr>
          <p:spPr>
            <a:xfrm>
              <a:off x="1189800" y="41270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26" name="CustomShape 36"/>
            <p:cNvSpPr/>
            <p:nvPr/>
          </p:nvSpPr>
          <p:spPr>
            <a:xfrm>
              <a:off x="1102680" y="366444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27" name="Group 37"/>
          <p:cNvGrpSpPr/>
          <p:nvPr/>
        </p:nvGrpSpPr>
        <p:grpSpPr>
          <a:xfrm>
            <a:off x="1693440" y="3875760"/>
            <a:ext cx="229320" cy="564480"/>
            <a:chOff x="1693440" y="3875760"/>
            <a:chExt cx="229320" cy="564480"/>
          </a:xfrm>
        </p:grpSpPr>
        <p:sp>
          <p:nvSpPr>
            <p:cNvPr id="228" name="CustomShape 38"/>
            <p:cNvSpPr/>
            <p:nvPr/>
          </p:nvSpPr>
          <p:spPr>
            <a:xfrm>
              <a:off x="1760400" y="387576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29" name="CustomShape 39"/>
            <p:cNvSpPr/>
            <p:nvPr/>
          </p:nvSpPr>
          <p:spPr>
            <a:xfrm>
              <a:off x="1847880" y="44398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30" name="CustomShape 40"/>
            <p:cNvSpPr/>
            <p:nvPr/>
          </p:nvSpPr>
          <p:spPr>
            <a:xfrm>
              <a:off x="1780200" y="44391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31" name="CustomShape 41"/>
            <p:cNvSpPr/>
            <p:nvPr/>
          </p:nvSpPr>
          <p:spPr>
            <a:xfrm>
              <a:off x="1780200" y="44391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32" name="CustomShape 42"/>
            <p:cNvSpPr/>
            <p:nvPr/>
          </p:nvSpPr>
          <p:spPr>
            <a:xfrm>
              <a:off x="1693440" y="397620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33" name="Group 43"/>
          <p:cNvGrpSpPr/>
          <p:nvPr/>
        </p:nvGrpSpPr>
        <p:grpSpPr>
          <a:xfrm>
            <a:off x="2388960" y="3904920"/>
            <a:ext cx="229320" cy="564480"/>
            <a:chOff x="2388960" y="3904920"/>
            <a:chExt cx="229320" cy="564480"/>
          </a:xfrm>
        </p:grpSpPr>
        <p:sp>
          <p:nvSpPr>
            <p:cNvPr id="234" name="CustomShape 44"/>
            <p:cNvSpPr/>
            <p:nvPr/>
          </p:nvSpPr>
          <p:spPr>
            <a:xfrm>
              <a:off x="2455560" y="390492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35" name="CustomShape 45"/>
            <p:cNvSpPr/>
            <p:nvPr/>
          </p:nvSpPr>
          <p:spPr>
            <a:xfrm>
              <a:off x="2543040" y="44690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36" name="CustomShape 46"/>
            <p:cNvSpPr/>
            <p:nvPr/>
          </p:nvSpPr>
          <p:spPr>
            <a:xfrm>
              <a:off x="2475720" y="44683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37" name="CustomShape 47"/>
            <p:cNvSpPr/>
            <p:nvPr/>
          </p:nvSpPr>
          <p:spPr>
            <a:xfrm>
              <a:off x="2475720" y="44683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38" name="CustomShape 48"/>
            <p:cNvSpPr/>
            <p:nvPr/>
          </p:nvSpPr>
          <p:spPr>
            <a:xfrm>
              <a:off x="2388960" y="400536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39" name="Group 49"/>
          <p:cNvGrpSpPr/>
          <p:nvPr/>
        </p:nvGrpSpPr>
        <p:grpSpPr>
          <a:xfrm>
            <a:off x="3002760" y="3784320"/>
            <a:ext cx="229320" cy="564480"/>
            <a:chOff x="3002760" y="3784320"/>
            <a:chExt cx="229320" cy="564480"/>
          </a:xfrm>
        </p:grpSpPr>
        <p:sp>
          <p:nvSpPr>
            <p:cNvPr id="240" name="CustomShape 50"/>
            <p:cNvSpPr/>
            <p:nvPr/>
          </p:nvSpPr>
          <p:spPr>
            <a:xfrm>
              <a:off x="3069360" y="378432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41" name="CustomShape 51"/>
            <p:cNvSpPr/>
            <p:nvPr/>
          </p:nvSpPr>
          <p:spPr>
            <a:xfrm>
              <a:off x="3157200" y="43484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42" name="CustomShape 52"/>
            <p:cNvSpPr/>
            <p:nvPr/>
          </p:nvSpPr>
          <p:spPr>
            <a:xfrm>
              <a:off x="3089520" y="43477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43" name="CustomShape 53"/>
            <p:cNvSpPr/>
            <p:nvPr/>
          </p:nvSpPr>
          <p:spPr>
            <a:xfrm>
              <a:off x="3089520" y="43477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44" name="CustomShape 54"/>
            <p:cNvSpPr/>
            <p:nvPr/>
          </p:nvSpPr>
          <p:spPr>
            <a:xfrm>
              <a:off x="3002760" y="388476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45" name="Group 55"/>
          <p:cNvGrpSpPr/>
          <p:nvPr/>
        </p:nvGrpSpPr>
        <p:grpSpPr>
          <a:xfrm>
            <a:off x="774360" y="1715040"/>
            <a:ext cx="229320" cy="564480"/>
            <a:chOff x="774360" y="1715040"/>
            <a:chExt cx="229320" cy="564480"/>
          </a:xfrm>
        </p:grpSpPr>
        <p:sp>
          <p:nvSpPr>
            <p:cNvPr id="246" name="CustomShape 56"/>
            <p:cNvSpPr/>
            <p:nvPr/>
          </p:nvSpPr>
          <p:spPr>
            <a:xfrm>
              <a:off x="840960" y="171504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47" name="CustomShape 57"/>
            <p:cNvSpPr/>
            <p:nvPr/>
          </p:nvSpPr>
          <p:spPr>
            <a:xfrm>
              <a:off x="928800" y="22791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48" name="CustomShape 58"/>
            <p:cNvSpPr/>
            <p:nvPr/>
          </p:nvSpPr>
          <p:spPr>
            <a:xfrm>
              <a:off x="861120" y="22784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49" name="CustomShape 59"/>
            <p:cNvSpPr/>
            <p:nvPr/>
          </p:nvSpPr>
          <p:spPr>
            <a:xfrm>
              <a:off x="861120" y="22784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50" name="CustomShape 60"/>
            <p:cNvSpPr/>
            <p:nvPr/>
          </p:nvSpPr>
          <p:spPr>
            <a:xfrm>
              <a:off x="774360" y="181548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51" name="Group 61"/>
          <p:cNvGrpSpPr/>
          <p:nvPr/>
        </p:nvGrpSpPr>
        <p:grpSpPr>
          <a:xfrm>
            <a:off x="2274120" y="861840"/>
            <a:ext cx="229320" cy="564480"/>
            <a:chOff x="2274120" y="861840"/>
            <a:chExt cx="229320" cy="564480"/>
          </a:xfrm>
        </p:grpSpPr>
        <p:sp>
          <p:nvSpPr>
            <p:cNvPr id="252" name="CustomShape 62"/>
            <p:cNvSpPr/>
            <p:nvPr/>
          </p:nvSpPr>
          <p:spPr>
            <a:xfrm>
              <a:off x="2340720" y="86184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53" name="CustomShape 63"/>
            <p:cNvSpPr/>
            <p:nvPr/>
          </p:nvSpPr>
          <p:spPr>
            <a:xfrm>
              <a:off x="2428560" y="14259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54" name="CustomShape 64"/>
            <p:cNvSpPr/>
            <p:nvPr/>
          </p:nvSpPr>
          <p:spPr>
            <a:xfrm>
              <a:off x="2360880" y="14252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55" name="CustomShape 65"/>
            <p:cNvSpPr/>
            <p:nvPr/>
          </p:nvSpPr>
          <p:spPr>
            <a:xfrm>
              <a:off x="2360880" y="14252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56" name="CustomShape 66"/>
            <p:cNvSpPr/>
            <p:nvPr/>
          </p:nvSpPr>
          <p:spPr>
            <a:xfrm>
              <a:off x="2274120" y="96264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57" name="Group 67"/>
          <p:cNvGrpSpPr/>
          <p:nvPr/>
        </p:nvGrpSpPr>
        <p:grpSpPr>
          <a:xfrm>
            <a:off x="3858480" y="2252880"/>
            <a:ext cx="229320" cy="564480"/>
            <a:chOff x="3858480" y="2252880"/>
            <a:chExt cx="229320" cy="564480"/>
          </a:xfrm>
        </p:grpSpPr>
        <p:sp>
          <p:nvSpPr>
            <p:cNvPr id="258" name="CustomShape 68"/>
            <p:cNvSpPr/>
            <p:nvPr/>
          </p:nvSpPr>
          <p:spPr>
            <a:xfrm>
              <a:off x="3925440" y="225288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59" name="CustomShape 69"/>
            <p:cNvSpPr/>
            <p:nvPr/>
          </p:nvSpPr>
          <p:spPr>
            <a:xfrm>
              <a:off x="4012920" y="28170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60" name="CustomShape 70"/>
            <p:cNvSpPr/>
            <p:nvPr/>
          </p:nvSpPr>
          <p:spPr>
            <a:xfrm>
              <a:off x="3945240" y="28162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61" name="CustomShape 71"/>
            <p:cNvSpPr/>
            <p:nvPr/>
          </p:nvSpPr>
          <p:spPr>
            <a:xfrm>
              <a:off x="3945240" y="28162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62" name="CustomShape 72"/>
            <p:cNvSpPr/>
            <p:nvPr/>
          </p:nvSpPr>
          <p:spPr>
            <a:xfrm>
              <a:off x="3858480" y="235332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63" name="Group 73"/>
          <p:cNvGrpSpPr/>
          <p:nvPr/>
        </p:nvGrpSpPr>
        <p:grpSpPr>
          <a:xfrm>
            <a:off x="3306240" y="1197360"/>
            <a:ext cx="229320" cy="564480"/>
            <a:chOff x="3306240" y="1197360"/>
            <a:chExt cx="229320" cy="564480"/>
          </a:xfrm>
        </p:grpSpPr>
        <p:sp>
          <p:nvSpPr>
            <p:cNvPr id="264" name="CustomShape 74"/>
            <p:cNvSpPr/>
            <p:nvPr/>
          </p:nvSpPr>
          <p:spPr>
            <a:xfrm>
              <a:off x="3372840" y="119736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65" name="CustomShape 75"/>
            <p:cNvSpPr/>
            <p:nvPr/>
          </p:nvSpPr>
          <p:spPr>
            <a:xfrm>
              <a:off x="3460680" y="17614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66" name="CustomShape 76"/>
            <p:cNvSpPr/>
            <p:nvPr/>
          </p:nvSpPr>
          <p:spPr>
            <a:xfrm>
              <a:off x="3393000" y="17607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67" name="CustomShape 77"/>
            <p:cNvSpPr/>
            <p:nvPr/>
          </p:nvSpPr>
          <p:spPr>
            <a:xfrm>
              <a:off x="3393000" y="17607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68" name="CustomShape 78"/>
            <p:cNvSpPr/>
            <p:nvPr/>
          </p:nvSpPr>
          <p:spPr>
            <a:xfrm>
              <a:off x="3306240" y="129816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69" name="Group 79"/>
          <p:cNvGrpSpPr/>
          <p:nvPr/>
        </p:nvGrpSpPr>
        <p:grpSpPr>
          <a:xfrm>
            <a:off x="3457080" y="3441240"/>
            <a:ext cx="229320" cy="564480"/>
            <a:chOff x="3457080" y="3441240"/>
            <a:chExt cx="229320" cy="564480"/>
          </a:xfrm>
        </p:grpSpPr>
        <p:sp>
          <p:nvSpPr>
            <p:cNvPr id="270" name="CustomShape 80"/>
            <p:cNvSpPr/>
            <p:nvPr/>
          </p:nvSpPr>
          <p:spPr>
            <a:xfrm>
              <a:off x="3524040" y="344124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71" name="CustomShape 81"/>
            <p:cNvSpPr/>
            <p:nvPr/>
          </p:nvSpPr>
          <p:spPr>
            <a:xfrm>
              <a:off x="3611520" y="40053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72" name="CustomShape 82"/>
            <p:cNvSpPr/>
            <p:nvPr/>
          </p:nvSpPr>
          <p:spPr>
            <a:xfrm>
              <a:off x="3543840" y="40046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73" name="CustomShape 83"/>
            <p:cNvSpPr/>
            <p:nvPr/>
          </p:nvSpPr>
          <p:spPr>
            <a:xfrm>
              <a:off x="3543840" y="40046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74" name="CustomShape 84"/>
            <p:cNvSpPr/>
            <p:nvPr/>
          </p:nvSpPr>
          <p:spPr>
            <a:xfrm>
              <a:off x="3457080" y="354168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75" name="Group 85"/>
          <p:cNvGrpSpPr/>
          <p:nvPr/>
        </p:nvGrpSpPr>
        <p:grpSpPr>
          <a:xfrm>
            <a:off x="3802320" y="2964240"/>
            <a:ext cx="229320" cy="564480"/>
            <a:chOff x="3802320" y="2964240"/>
            <a:chExt cx="229320" cy="564480"/>
          </a:xfrm>
        </p:grpSpPr>
        <p:sp>
          <p:nvSpPr>
            <p:cNvPr id="276" name="CustomShape 86"/>
            <p:cNvSpPr/>
            <p:nvPr/>
          </p:nvSpPr>
          <p:spPr>
            <a:xfrm>
              <a:off x="3868920" y="296424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77" name="CustomShape 87"/>
            <p:cNvSpPr/>
            <p:nvPr/>
          </p:nvSpPr>
          <p:spPr>
            <a:xfrm>
              <a:off x="3956760" y="35283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78" name="CustomShape 88"/>
            <p:cNvSpPr/>
            <p:nvPr/>
          </p:nvSpPr>
          <p:spPr>
            <a:xfrm>
              <a:off x="3889080" y="35276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79" name="CustomShape 89"/>
            <p:cNvSpPr/>
            <p:nvPr/>
          </p:nvSpPr>
          <p:spPr>
            <a:xfrm>
              <a:off x="3889080" y="35276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80" name="CustomShape 90"/>
            <p:cNvSpPr/>
            <p:nvPr/>
          </p:nvSpPr>
          <p:spPr>
            <a:xfrm>
              <a:off x="3802320" y="306468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81" name="Group 91"/>
          <p:cNvGrpSpPr/>
          <p:nvPr/>
        </p:nvGrpSpPr>
        <p:grpSpPr>
          <a:xfrm>
            <a:off x="3659400" y="1642680"/>
            <a:ext cx="229320" cy="564480"/>
            <a:chOff x="3659400" y="1642680"/>
            <a:chExt cx="229320" cy="564480"/>
          </a:xfrm>
        </p:grpSpPr>
        <p:sp>
          <p:nvSpPr>
            <p:cNvPr id="282" name="CustomShape 92"/>
            <p:cNvSpPr/>
            <p:nvPr/>
          </p:nvSpPr>
          <p:spPr>
            <a:xfrm>
              <a:off x="3726000" y="164268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83" name="CustomShape 93"/>
            <p:cNvSpPr/>
            <p:nvPr/>
          </p:nvSpPr>
          <p:spPr>
            <a:xfrm>
              <a:off x="3813480" y="22068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84" name="CustomShape 94"/>
            <p:cNvSpPr/>
            <p:nvPr/>
          </p:nvSpPr>
          <p:spPr>
            <a:xfrm>
              <a:off x="3746160" y="22060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85" name="CustomShape 95"/>
            <p:cNvSpPr/>
            <p:nvPr/>
          </p:nvSpPr>
          <p:spPr>
            <a:xfrm>
              <a:off x="3746160" y="22060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86" name="CustomShape 96"/>
            <p:cNvSpPr/>
            <p:nvPr/>
          </p:nvSpPr>
          <p:spPr>
            <a:xfrm>
              <a:off x="3659400" y="174312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sp>
        <p:nvSpPr>
          <p:cNvPr id="287" name="CustomShape 97"/>
          <p:cNvSpPr/>
          <p:nvPr/>
        </p:nvSpPr>
        <p:spPr>
          <a:xfrm>
            <a:off x="361800" y="703440"/>
            <a:ext cx="3958560" cy="3959280"/>
          </a:xfrm>
          <a:prstGeom prst="ellipse">
            <a:avLst/>
          </a:prstGeom>
          <a:solidFill>
            <a:srgbClr val="FFFFFF">
              <a:alpha val="35000"/>
            </a:srgbClr>
          </a:solidFill>
          <a:ln w="12600">
            <a:solidFill>
              <a:srgbClr val="FFFFFF">
                <a:alpha val="20000"/>
              </a:srgbClr>
            </a:solidFill>
            <a:miter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88" name="CustomShape 98"/>
          <p:cNvSpPr/>
          <p:nvPr/>
        </p:nvSpPr>
        <p:spPr>
          <a:xfrm>
            <a:off x="5327280" y="1700280"/>
            <a:ext cx="2907720" cy="2671560"/>
          </a:xfrm>
          <a:prstGeom prst="roundRect">
            <a:avLst>
              <a:gd name="adj" fmla="val 3334"/>
            </a:avLst>
          </a:prstGeom>
          <a:solidFill>
            <a:srgbClr val="A5A5A5">
              <a:alpha val="30000"/>
            </a:srgb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89" name="CustomShape 99"/>
          <p:cNvSpPr/>
          <p:nvPr/>
        </p:nvSpPr>
        <p:spPr>
          <a:xfrm>
            <a:off x="4444920" y="293040"/>
            <a:ext cx="4598640" cy="14684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283592"/>
                </a:solidFill>
                <a:latin typeface="Arial" panose="020B0604020202020204"/>
                <a:ea typeface="Arial" panose="020B0604020202020204"/>
              </a:rPr>
              <a:t>SELEZIONE PAZIENTI</a:t>
            </a:r>
            <a:endParaRPr lang="en-US" sz="4000" b="0" strike="noStrike" spc="-1">
              <a:latin typeface="Arial" panose="020B0604020202020204"/>
            </a:endParaRPr>
          </a:p>
        </p:txBody>
      </p:sp>
      <p:sp>
        <p:nvSpPr>
          <p:cNvPr id="290" name="CustomShape 100"/>
          <p:cNvSpPr/>
          <p:nvPr/>
        </p:nvSpPr>
        <p:spPr>
          <a:xfrm>
            <a:off x="1537560" y="1891800"/>
            <a:ext cx="1614240" cy="1614600"/>
          </a:xfrm>
          <a:prstGeom prst="ellipse">
            <a:avLst/>
          </a:prstGeom>
          <a:noFill/>
          <a:ln w="38160">
            <a:solidFill>
              <a:srgbClr val="CB1B4A"/>
            </a:solidFill>
            <a:miter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grpSp>
        <p:nvGrpSpPr>
          <p:cNvPr id="291" name="Group 101"/>
          <p:cNvGrpSpPr/>
          <p:nvPr/>
        </p:nvGrpSpPr>
        <p:grpSpPr>
          <a:xfrm>
            <a:off x="1696320" y="2351160"/>
            <a:ext cx="229320" cy="564480"/>
            <a:chOff x="1696320" y="2351160"/>
            <a:chExt cx="229320" cy="564480"/>
          </a:xfrm>
        </p:grpSpPr>
        <p:sp>
          <p:nvSpPr>
            <p:cNvPr id="292" name="CustomShape 102"/>
            <p:cNvSpPr/>
            <p:nvPr/>
          </p:nvSpPr>
          <p:spPr>
            <a:xfrm>
              <a:off x="1763280" y="235116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93" name="CustomShape 103"/>
            <p:cNvSpPr/>
            <p:nvPr/>
          </p:nvSpPr>
          <p:spPr>
            <a:xfrm>
              <a:off x="1850760" y="29152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94" name="CustomShape 104"/>
            <p:cNvSpPr/>
            <p:nvPr/>
          </p:nvSpPr>
          <p:spPr>
            <a:xfrm>
              <a:off x="1783440" y="29145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95" name="CustomShape 105"/>
            <p:cNvSpPr/>
            <p:nvPr/>
          </p:nvSpPr>
          <p:spPr>
            <a:xfrm>
              <a:off x="1783440" y="29145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96" name="CustomShape 106"/>
            <p:cNvSpPr/>
            <p:nvPr/>
          </p:nvSpPr>
          <p:spPr>
            <a:xfrm>
              <a:off x="1696320" y="245160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297" name="Group 107"/>
          <p:cNvGrpSpPr/>
          <p:nvPr/>
        </p:nvGrpSpPr>
        <p:grpSpPr>
          <a:xfrm>
            <a:off x="1937880" y="2049840"/>
            <a:ext cx="229320" cy="564840"/>
            <a:chOff x="1937880" y="2049840"/>
            <a:chExt cx="229320" cy="564840"/>
          </a:xfrm>
        </p:grpSpPr>
        <p:sp>
          <p:nvSpPr>
            <p:cNvPr id="298" name="CustomShape 108"/>
            <p:cNvSpPr/>
            <p:nvPr/>
          </p:nvSpPr>
          <p:spPr>
            <a:xfrm>
              <a:off x="2004840" y="204984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299" name="CustomShape 109"/>
            <p:cNvSpPr/>
            <p:nvPr/>
          </p:nvSpPr>
          <p:spPr>
            <a:xfrm>
              <a:off x="2092320" y="26143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00" name="CustomShape 110"/>
            <p:cNvSpPr/>
            <p:nvPr/>
          </p:nvSpPr>
          <p:spPr>
            <a:xfrm>
              <a:off x="2024640" y="26132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01" name="CustomShape 111"/>
            <p:cNvSpPr/>
            <p:nvPr/>
          </p:nvSpPr>
          <p:spPr>
            <a:xfrm>
              <a:off x="2024640" y="26132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02" name="CustomShape 112"/>
            <p:cNvSpPr/>
            <p:nvPr/>
          </p:nvSpPr>
          <p:spPr>
            <a:xfrm>
              <a:off x="1937880" y="215064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03" name="Group 113"/>
          <p:cNvGrpSpPr/>
          <p:nvPr/>
        </p:nvGrpSpPr>
        <p:grpSpPr>
          <a:xfrm>
            <a:off x="2233800" y="1987920"/>
            <a:ext cx="229320" cy="564480"/>
            <a:chOff x="2233800" y="1987920"/>
            <a:chExt cx="229320" cy="564480"/>
          </a:xfrm>
        </p:grpSpPr>
        <p:sp>
          <p:nvSpPr>
            <p:cNvPr id="304" name="CustomShape 114"/>
            <p:cNvSpPr/>
            <p:nvPr/>
          </p:nvSpPr>
          <p:spPr>
            <a:xfrm>
              <a:off x="2300400" y="198792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05" name="CustomShape 115"/>
            <p:cNvSpPr/>
            <p:nvPr/>
          </p:nvSpPr>
          <p:spPr>
            <a:xfrm>
              <a:off x="2387880" y="25520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06" name="CustomShape 116"/>
            <p:cNvSpPr/>
            <p:nvPr/>
          </p:nvSpPr>
          <p:spPr>
            <a:xfrm>
              <a:off x="2320560" y="25509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07" name="CustomShape 117"/>
            <p:cNvSpPr/>
            <p:nvPr/>
          </p:nvSpPr>
          <p:spPr>
            <a:xfrm>
              <a:off x="2320560" y="25509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08" name="CustomShape 118"/>
            <p:cNvSpPr/>
            <p:nvPr/>
          </p:nvSpPr>
          <p:spPr>
            <a:xfrm>
              <a:off x="2233800" y="208836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09" name="Group 119"/>
          <p:cNvGrpSpPr/>
          <p:nvPr/>
        </p:nvGrpSpPr>
        <p:grpSpPr>
          <a:xfrm>
            <a:off x="2807280" y="2367720"/>
            <a:ext cx="229320" cy="564480"/>
            <a:chOff x="2807280" y="2367720"/>
            <a:chExt cx="229320" cy="564480"/>
          </a:xfrm>
        </p:grpSpPr>
        <p:sp>
          <p:nvSpPr>
            <p:cNvPr id="310" name="CustomShape 120"/>
            <p:cNvSpPr/>
            <p:nvPr/>
          </p:nvSpPr>
          <p:spPr>
            <a:xfrm>
              <a:off x="2873880" y="236772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11" name="CustomShape 121"/>
            <p:cNvSpPr/>
            <p:nvPr/>
          </p:nvSpPr>
          <p:spPr>
            <a:xfrm>
              <a:off x="2961720" y="29318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12" name="CustomShape 122"/>
            <p:cNvSpPr/>
            <p:nvPr/>
          </p:nvSpPr>
          <p:spPr>
            <a:xfrm>
              <a:off x="2894040" y="29311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13" name="CustomShape 123"/>
            <p:cNvSpPr/>
            <p:nvPr/>
          </p:nvSpPr>
          <p:spPr>
            <a:xfrm>
              <a:off x="2894040" y="29311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14" name="CustomShape 124"/>
            <p:cNvSpPr/>
            <p:nvPr/>
          </p:nvSpPr>
          <p:spPr>
            <a:xfrm>
              <a:off x="2807280" y="246816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15" name="Group 125"/>
          <p:cNvGrpSpPr/>
          <p:nvPr/>
        </p:nvGrpSpPr>
        <p:grpSpPr>
          <a:xfrm>
            <a:off x="1908360" y="2769840"/>
            <a:ext cx="229320" cy="564480"/>
            <a:chOff x="1908360" y="2769840"/>
            <a:chExt cx="229320" cy="564480"/>
          </a:xfrm>
        </p:grpSpPr>
        <p:sp>
          <p:nvSpPr>
            <p:cNvPr id="316" name="CustomShape 126"/>
            <p:cNvSpPr/>
            <p:nvPr/>
          </p:nvSpPr>
          <p:spPr>
            <a:xfrm>
              <a:off x="1975320" y="276984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17" name="CustomShape 127"/>
            <p:cNvSpPr/>
            <p:nvPr/>
          </p:nvSpPr>
          <p:spPr>
            <a:xfrm>
              <a:off x="2062800" y="33339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18" name="CustomShape 128"/>
            <p:cNvSpPr/>
            <p:nvPr/>
          </p:nvSpPr>
          <p:spPr>
            <a:xfrm>
              <a:off x="1995120" y="33332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19" name="CustomShape 129"/>
            <p:cNvSpPr/>
            <p:nvPr/>
          </p:nvSpPr>
          <p:spPr>
            <a:xfrm>
              <a:off x="1995120" y="33332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20" name="CustomShape 130"/>
            <p:cNvSpPr/>
            <p:nvPr/>
          </p:nvSpPr>
          <p:spPr>
            <a:xfrm>
              <a:off x="1908360" y="287064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21" name="Group 131"/>
          <p:cNvGrpSpPr/>
          <p:nvPr/>
        </p:nvGrpSpPr>
        <p:grpSpPr>
          <a:xfrm>
            <a:off x="2235960" y="2831040"/>
            <a:ext cx="229320" cy="564480"/>
            <a:chOff x="2235960" y="2831040"/>
            <a:chExt cx="229320" cy="564480"/>
          </a:xfrm>
        </p:grpSpPr>
        <p:sp>
          <p:nvSpPr>
            <p:cNvPr id="322" name="CustomShape 132"/>
            <p:cNvSpPr/>
            <p:nvPr/>
          </p:nvSpPr>
          <p:spPr>
            <a:xfrm>
              <a:off x="2302560" y="283104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23" name="CustomShape 133"/>
            <p:cNvSpPr/>
            <p:nvPr/>
          </p:nvSpPr>
          <p:spPr>
            <a:xfrm>
              <a:off x="2390040" y="33951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24" name="CustomShape 134"/>
            <p:cNvSpPr/>
            <p:nvPr/>
          </p:nvSpPr>
          <p:spPr>
            <a:xfrm>
              <a:off x="2322720" y="33944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25" name="CustomShape 135"/>
            <p:cNvSpPr/>
            <p:nvPr/>
          </p:nvSpPr>
          <p:spPr>
            <a:xfrm>
              <a:off x="2322720" y="33944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26" name="CustomShape 136"/>
            <p:cNvSpPr/>
            <p:nvPr/>
          </p:nvSpPr>
          <p:spPr>
            <a:xfrm>
              <a:off x="2235960" y="293184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27" name="Group 137"/>
          <p:cNvGrpSpPr/>
          <p:nvPr/>
        </p:nvGrpSpPr>
        <p:grpSpPr>
          <a:xfrm>
            <a:off x="2978640" y="1513440"/>
            <a:ext cx="229320" cy="564480"/>
            <a:chOff x="2978640" y="1513440"/>
            <a:chExt cx="229320" cy="564480"/>
          </a:xfrm>
        </p:grpSpPr>
        <p:sp>
          <p:nvSpPr>
            <p:cNvPr id="328" name="CustomShape 138"/>
            <p:cNvSpPr/>
            <p:nvPr/>
          </p:nvSpPr>
          <p:spPr>
            <a:xfrm>
              <a:off x="3045600" y="151344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29" name="CustomShape 139"/>
            <p:cNvSpPr/>
            <p:nvPr/>
          </p:nvSpPr>
          <p:spPr>
            <a:xfrm>
              <a:off x="3133080" y="20775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30" name="CustomShape 140"/>
            <p:cNvSpPr/>
            <p:nvPr/>
          </p:nvSpPr>
          <p:spPr>
            <a:xfrm>
              <a:off x="3065400" y="20768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31" name="CustomShape 141"/>
            <p:cNvSpPr/>
            <p:nvPr/>
          </p:nvSpPr>
          <p:spPr>
            <a:xfrm>
              <a:off x="3065400" y="20768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32" name="CustomShape 142"/>
            <p:cNvSpPr/>
            <p:nvPr/>
          </p:nvSpPr>
          <p:spPr>
            <a:xfrm>
              <a:off x="2978640" y="161388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33" name="Group 143"/>
          <p:cNvGrpSpPr/>
          <p:nvPr/>
        </p:nvGrpSpPr>
        <p:grpSpPr>
          <a:xfrm>
            <a:off x="2510280" y="1267920"/>
            <a:ext cx="229320" cy="564480"/>
            <a:chOff x="2510280" y="1267920"/>
            <a:chExt cx="229320" cy="564480"/>
          </a:xfrm>
        </p:grpSpPr>
        <p:sp>
          <p:nvSpPr>
            <p:cNvPr id="334" name="CustomShape 144"/>
            <p:cNvSpPr/>
            <p:nvPr/>
          </p:nvSpPr>
          <p:spPr>
            <a:xfrm>
              <a:off x="2576880" y="126792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35" name="CustomShape 145"/>
            <p:cNvSpPr/>
            <p:nvPr/>
          </p:nvSpPr>
          <p:spPr>
            <a:xfrm>
              <a:off x="2664720" y="18320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36" name="CustomShape 146"/>
            <p:cNvSpPr/>
            <p:nvPr/>
          </p:nvSpPr>
          <p:spPr>
            <a:xfrm>
              <a:off x="2597040" y="18313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37" name="CustomShape 147"/>
            <p:cNvSpPr/>
            <p:nvPr/>
          </p:nvSpPr>
          <p:spPr>
            <a:xfrm>
              <a:off x="2597040" y="18313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38" name="CustomShape 148"/>
            <p:cNvSpPr/>
            <p:nvPr/>
          </p:nvSpPr>
          <p:spPr>
            <a:xfrm>
              <a:off x="2510280" y="136872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39" name="Group 149"/>
          <p:cNvGrpSpPr/>
          <p:nvPr/>
        </p:nvGrpSpPr>
        <p:grpSpPr>
          <a:xfrm>
            <a:off x="1991520" y="1242720"/>
            <a:ext cx="229320" cy="564840"/>
            <a:chOff x="1991520" y="1242720"/>
            <a:chExt cx="229320" cy="564840"/>
          </a:xfrm>
        </p:grpSpPr>
        <p:sp>
          <p:nvSpPr>
            <p:cNvPr id="340" name="CustomShape 150"/>
            <p:cNvSpPr/>
            <p:nvPr/>
          </p:nvSpPr>
          <p:spPr>
            <a:xfrm>
              <a:off x="2058120" y="124272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41" name="CustomShape 151"/>
            <p:cNvSpPr/>
            <p:nvPr/>
          </p:nvSpPr>
          <p:spPr>
            <a:xfrm>
              <a:off x="2145960" y="18072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42" name="CustomShape 152"/>
            <p:cNvSpPr/>
            <p:nvPr/>
          </p:nvSpPr>
          <p:spPr>
            <a:xfrm>
              <a:off x="2078280" y="18061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43" name="CustomShape 153"/>
            <p:cNvSpPr/>
            <p:nvPr/>
          </p:nvSpPr>
          <p:spPr>
            <a:xfrm>
              <a:off x="2078280" y="18061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44" name="CustomShape 154"/>
            <p:cNvSpPr/>
            <p:nvPr/>
          </p:nvSpPr>
          <p:spPr>
            <a:xfrm>
              <a:off x="1991520" y="134352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45" name="Group 155"/>
          <p:cNvGrpSpPr/>
          <p:nvPr/>
        </p:nvGrpSpPr>
        <p:grpSpPr>
          <a:xfrm>
            <a:off x="1494720" y="1469160"/>
            <a:ext cx="229320" cy="564480"/>
            <a:chOff x="1494720" y="1469160"/>
            <a:chExt cx="229320" cy="564480"/>
          </a:xfrm>
        </p:grpSpPr>
        <p:sp>
          <p:nvSpPr>
            <p:cNvPr id="346" name="CustomShape 156"/>
            <p:cNvSpPr/>
            <p:nvPr/>
          </p:nvSpPr>
          <p:spPr>
            <a:xfrm>
              <a:off x="1561320" y="146916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47" name="CustomShape 157"/>
            <p:cNvSpPr/>
            <p:nvPr/>
          </p:nvSpPr>
          <p:spPr>
            <a:xfrm>
              <a:off x="1649160" y="20332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48" name="CustomShape 158"/>
            <p:cNvSpPr/>
            <p:nvPr/>
          </p:nvSpPr>
          <p:spPr>
            <a:xfrm>
              <a:off x="1581480" y="20325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49" name="CustomShape 159"/>
            <p:cNvSpPr/>
            <p:nvPr/>
          </p:nvSpPr>
          <p:spPr>
            <a:xfrm>
              <a:off x="1581480" y="20325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50" name="CustomShape 160"/>
            <p:cNvSpPr/>
            <p:nvPr/>
          </p:nvSpPr>
          <p:spPr>
            <a:xfrm>
              <a:off x="1494720" y="156996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51" name="Group 161"/>
          <p:cNvGrpSpPr/>
          <p:nvPr/>
        </p:nvGrpSpPr>
        <p:grpSpPr>
          <a:xfrm>
            <a:off x="1095120" y="2010600"/>
            <a:ext cx="229320" cy="564480"/>
            <a:chOff x="1095120" y="2010600"/>
            <a:chExt cx="229320" cy="564480"/>
          </a:xfrm>
        </p:grpSpPr>
        <p:sp>
          <p:nvSpPr>
            <p:cNvPr id="352" name="CustomShape 162"/>
            <p:cNvSpPr/>
            <p:nvPr/>
          </p:nvSpPr>
          <p:spPr>
            <a:xfrm>
              <a:off x="1161720" y="201060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53" name="CustomShape 163"/>
            <p:cNvSpPr/>
            <p:nvPr/>
          </p:nvSpPr>
          <p:spPr>
            <a:xfrm>
              <a:off x="1249560" y="25747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54" name="CustomShape 164"/>
            <p:cNvSpPr/>
            <p:nvPr/>
          </p:nvSpPr>
          <p:spPr>
            <a:xfrm>
              <a:off x="1181880" y="25740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55" name="CustomShape 165"/>
            <p:cNvSpPr/>
            <p:nvPr/>
          </p:nvSpPr>
          <p:spPr>
            <a:xfrm>
              <a:off x="1181880" y="25740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56" name="CustomShape 166"/>
            <p:cNvSpPr/>
            <p:nvPr/>
          </p:nvSpPr>
          <p:spPr>
            <a:xfrm>
              <a:off x="1095120" y="211104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57" name="Group 167"/>
          <p:cNvGrpSpPr/>
          <p:nvPr/>
        </p:nvGrpSpPr>
        <p:grpSpPr>
          <a:xfrm>
            <a:off x="1132200" y="2764800"/>
            <a:ext cx="229320" cy="564480"/>
            <a:chOff x="1132200" y="2764800"/>
            <a:chExt cx="229320" cy="564480"/>
          </a:xfrm>
        </p:grpSpPr>
        <p:sp>
          <p:nvSpPr>
            <p:cNvPr id="358" name="CustomShape 168"/>
            <p:cNvSpPr/>
            <p:nvPr/>
          </p:nvSpPr>
          <p:spPr>
            <a:xfrm>
              <a:off x="1198800" y="276480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59" name="CustomShape 169"/>
            <p:cNvSpPr/>
            <p:nvPr/>
          </p:nvSpPr>
          <p:spPr>
            <a:xfrm>
              <a:off x="1286640" y="33289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60" name="CustomShape 170"/>
            <p:cNvSpPr/>
            <p:nvPr/>
          </p:nvSpPr>
          <p:spPr>
            <a:xfrm>
              <a:off x="1218960" y="33282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61" name="CustomShape 171"/>
            <p:cNvSpPr/>
            <p:nvPr/>
          </p:nvSpPr>
          <p:spPr>
            <a:xfrm>
              <a:off x="1218960" y="33282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62" name="CustomShape 172"/>
            <p:cNvSpPr/>
            <p:nvPr/>
          </p:nvSpPr>
          <p:spPr>
            <a:xfrm>
              <a:off x="1132200" y="286524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63" name="Group 173"/>
          <p:cNvGrpSpPr/>
          <p:nvPr/>
        </p:nvGrpSpPr>
        <p:grpSpPr>
          <a:xfrm>
            <a:off x="1452240" y="3362400"/>
            <a:ext cx="229320" cy="564480"/>
            <a:chOff x="1452240" y="3362400"/>
            <a:chExt cx="229320" cy="564480"/>
          </a:xfrm>
        </p:grpSpPr>
        <p:sp>
          <p:nvSpPr>
            <p:cNvPr id="364" name="CustomShape 174"/>
            <p:cNvSpPr/>
            <p:nvPr/>
          </p:nvSpPr>
          <p:spPr>
            <a:xfrm>
              <a:off x="1518840" y="336240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65" name="CustomShape 175"/>
            <p:cNvSpPr/>
            <p:nvPr/>
          </p:nvSpPr>
          <p:spPr>
            <a:xfrm>
              <a:off x="1606320" y="39265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66" name="CustomShape 176"/>
            <p:cNvSpPr/>
            <p:nvPr/>
          </p:nvSpPr>
          <p:spPr>
            <a:xfrm>
              <a:off x="1539000" y="39258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67" name="CustomShape 177"/>
            <p:cNvSpPr/>
            <p:nvPr/>
          </p:nvSpPr>
          <p:spPr>
            <a:xfrm>
              <a:off x="1539000" y="39258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68" name="CustomShape 178"/>
            <p:cNvSpPr/>
            <p:nvPr/>
          </p:nvSpPr>
          <p:spPr>
            <a:xfrm>
              <a:off x="1452240" y="346320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69" name="Group 179"/>
          <p:cNvGrpSpPr/>
          <p:nvPr/>
        </p:nvGrpSpPr>
        <p:grpSpPr>
          <a:xfrm>
            <a:off x="2078640" y="3611880"/>
            <a:ext cx="229320" cy="564480"/>
            <a:chOff x="2078640" y="3611880"/>
            <a:chExt cx="229320" cy="564480"/>
          </a:xfrm>
        </p:grpSpPr>
        <p:sp>
          <p:nvSpPr>
            <p:cNvPr id="370" name="CustomShape 180"/>
            <p:cNvSpPr/>
            <p:nvPr/>
          </p:nvSpPr>
          <p:spPr>
            <a:xfrm>
              <a:off x="2145600" y="361188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71" name="CustomShape 181"/>
            <p:cNvSpPr/>
            <p:nvPr/>
          </p:nvSpPr>
          <p:spPr>
            <a:xfrm>
              <a:off x="2233080" y="41760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72" name="CustomShape 182"/>
            <p:cNvSpPr/>
            <p:nvPr/>
          </p:nvSpPr>
          <p:spPr>
            <a:xfrm>
              <a:off x="2165760" y="41752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73" name="CustomShape 183"/>
            <p:cNvSpPr/>
            <p:nvPr/>
          </p:nvSpPr>
          <p:spPr>
            <a:xfrm>
              <a:off x="2165760" y="41752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74" name="CustomShape 184"/>
            <p:cNvSpPr/>
            <p:nvPr/>
          </p:nvSpPr>
          <p:spPr>
            <a:xfrm>
              <a:off x="2078640" y="371232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75" name="Group 185"/>
          <p:cNvGrpSpPr/>
          <p:nvPr/>
        </p:nvGrpSpPr>
        <p:grpSpPr>
          <a:xfrm>
            <a:off x="2667600" y="3513240"/>
            <a:ext cx="229320" cy="564840"/>
            <a:chOff x="2667600" y="3513240"/>
            <a:chExt cx="229320" cy="564840"/>
          </a:xfrm>
        </p:grpSpPr>
        <p:sp>
          <p:nvSpPr>
            <p:cNvPr id="376" name="CustomShape 186"/>
            <p:cNvSpPr/>
            <p:nvPr/>
          </p:nvSpPr>
          <p:spPr>
            <a:xfrm>
              <a:off x="2734200" y="351324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77" name="CustomShape 187"/>
            <p:cNvSpPr/>
            <p:nvPr/>
          </p:nvSpPr>
          <p:spPr>
            <a:xfrm>
              <a:off x="2821680" y="40777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78" name="CustomShape 188"/>
            <p:cNvSpPr/>
            <p:nvPr/>
          </p:nvSpPr>
          <p:spPr>
            <a:xfrm>
              <a:off x="2754360" y="40766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79" name="CustomShape 189"/>
            <p:cNvSpPr/>
            <p:nvPr/>
          </p:nvSpPr>
          <p:spPr>
            <a:xfrm>
              <a:off x="2754360" y="407664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80" name="CustomShape 190"/>
            <p:cNvSpPr/>
            <p:nvPr/>
          </p:nvSpPr>
          <p:spPr>
            <a:xfrm>
              <a:off x="2667600" y="361404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81" name="Group 191"/>
          <p:cNvGrpSpPr/>
          <p:nvPr/>
        </p:nvGrpSpPr>
        <p:grpSpPr>
          <a:xfrm>
            <a:off x="2565720" y="2754000"/>
            <a:ext cx="229320" cy="564840"/>
            <a:chOff x="2565720" y="2754000"/>
            <a:chExt cx="229320" cy="564840"/>
          </a:xfrm>
        </p:grpSpPr>
        <p:sp>
          <p:nvSpPr>
            <p:cNvPr id="382" name="CustomShape 192"/>
            <p:cNvSpPr/>
            <p:nvPr/>
          </p:nvSpPr>
          <p:spPr>
            <a:xfrm>
              <a:off x="2632680" y="275400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83" name="CustomShape 193"/>
            <p:cNvSpPr/>
            <p:nvPr/>
          </p:nvSpPr>
          <p:spPr>
            <a:xfrm>
              <a:off x="2720160" y="33184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84" name="CustomShape 194"/>
            <p:cNvSpPr/>
            <p:nvPr/>
          </p:nvSpPr>
          <p:spPr>
            <a:xfrm>
              <a:off x="2652480" y="33174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85" name="CustomShape 195"/>
            <p:cNvSpPr/>
            <p:nvPr/>
          </p:nvSpPr>
          <p:spPr>
            <a:xfrm>
              <a:off x="2652480" y="33174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86" name="CustomShape 196"/>
            <p:cNvSpPr/>
            <p:nvPr/>
          </p:nvSpPr>
          <p:spPr>
            <a:xfrm>
              <a:off x="2565720" y="285480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387" name="Group 197"/>
          <p:cNvGrpSpPr/>
          <p:nvPr/>
        </p:nvGrpSpPr>
        <p:grpSpPr>
          <a:xfrm>
            <a:off x="2544480" y="2045160"/>
            <a:ext cx="229320" cy="564480"/>
            <a:chOff x="2544480" y="2045160"/>
            <a:chExt cx="229320" cy="564480"/>
          </a:xfrm>
        </p:grpSpPr>
        <p:sp>
          <p:nvSpPr>
            <p:cNvPr id="388" name="CustomShape 198"/>
            <p:cNvSpPr/>
            <p:nvPr/>
          </p:nvSpPr>
          <p:spPr>
            <a:xfrm>
              <a:off x="2611080" y="204516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89" name="CustomShape 199"/>
            <p:cNvSpPr/>
            <p:nvPr/>
          </p:nvSpPr>
          <p:spPr>
            <a:xfrm>
              <a:off x="2698560" y="26092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90" name="CustomShape 200"/>
            <p:cNvSpPr/>
            <p:nvPr/>
          </p:nvSpPr>
          <p:spPr>
            <a:xfrm>
              <a:off x="2631240" y="26085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91" name="CustomShape 201"/>
            <p:cNvSpPr/>
            <p:nvPr/>
          </p:nvSpPr>
          <p:spPr>
            <a:xfrm>
              <a:off x="2631240" y="26085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92" name="CustomShape 202"/>
            <p:cNvSpPr/>
            <p:nvPr/>
          </p:nvSpPr>
          <p:spPr>
            <a:xfrm>
              <a:off x="2544480" y="214596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sp>
        <p:nvSpPr>
          <p:cNvPr id="393" name="CustomShape 203"/>
          <p:cNvSpPr/>
          <p:nvPr/>
        </p:nvSpPr>
        <p:spPr>
          <a:xfrm>
            <a:off x="5491440" y="1818000"/>
            <a:ext cx="2563920" cy="5637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900" b="1" strike="noStrike" spc="-1">
                <a:solidFill>
                  <a:srgbClr val="282F39"/>
                </a:solidFill>
                <a:latin typeface="Arial" panose="020B0604020202020204"/>
                <a:ea typeface="Arial" panose="020B0604020202020204"/>
              </a:rPr>
              <a:t>PERSONE A BASSO RISCHIO</a:t>
            </a:r>
            <a:endParaRPr lang="en-US" sz="1900" b="0" strike="noStrike" spc="-1">
              <a:latin typeface="Arial" panose="020B0604020202020204"/>
            </a:endParaRPr>
          </a:p>
        </p:txBody>
      </p:sp>
      <p:sp>
        <p:nvSpPr>
          <p:cNvPr id="394" name="CustomShape 204"/>
          <p:cNvSpPr/>
          <p:nvPr/>
        </p:nvSpPr>
        <p:spPr>
          <a:xfrm>
            <a:off x="5493240" y="2606760"/>
            <a:ext cx="2632320" cy="60948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900" b="1" strike="noStrike" spc="-1">
                <a:solidFill>
                  <a:srgbClr val="282F39"/>
                </a:solidFill>
                <a:latin typeface="Arial" panose="020B0604020202020204"/>
                <a:ea typeface="Arial" panose="020B0604020202020204"/>
              </a:rPr>
              <a:t>PERSONE A RISCHIO MODERATO</a:t>
            </a:r>
            <a:endParaRPr lang="en-US" sz="1900" b="0" strike="noStrike" spc="-1">
              <a:latin typeface="Arial" panose="020B0604020202020204"/>
            </a:endParaRPr>
          </a:p>
        </p:txBody>
      </p:sp>
      <p:grpSp>
        <p:nvGrpSpPr>
          <p:cNvPr id="395" name="Group 205"/>
          <p:cNvGrpSpPr/>
          <p:nvPr/>
        </p:nvGrpSpPr>
        <p:grpSpPr>
          <a:xfrm>
            <a:off x="3293280" y="2057400"/>
            <a:ext cx="229320" cy="564480"/>
            <a:chOff x="3293280" y="2057400"/>
            <a:chExt cx="229320" cy="564480"/>
          </a:xfrm>
        </p:grpSpPr>
        <p:sp>
          <p:nvSpPr>
            <p:cNvPr id="396" name="CustomShape 206"/>
            <p:cNvSpPr/>
            <p:nvPr/>
          </p:nvSpPr>
          <p:spPr>
            <a:xfrm>
              <a:off x="3359880" y="205740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97" name="CustomShape 207"/>
            <p:cNvSpPr/>
            <p:nvPr/>
          </p:nvSpPr>
          <p:spPr>
            <a:xfrm>
              <a:off x="3447360" y="262152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98" name="CustomShape 208"/>
            <p:cNvSpPr/>
            <p:nvPr/>
          </p:nvSpPr>
          <p:spPr>
            <a:xfrm>
              <a:off x="3380040" y="26208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399" name="CustomShape 209"/>
            <p:cNvSpPr/>
            <p:nvPr/>
          </p:nvSpPr>
          <p:spPr>
            <a:xfrm>
              <a:off x="3380040" y="262080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00" name="CustomShape 210"/>
            <p:cNvSpPr/>
            <p:nvPr/>
          </p:nvSpPr>
          <p:spPr>
            <a:xfrm>
              <a:off x="3293280" y="215784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401" name="Group 211"/>
          <p:cNvGrpSpPr/>
          <p:nvPr/>
        </p:nvGrpSpPr>
        <p:grpSpPr>
          <a:xfrm>
            <a:off x="3108960" y="3130560"/>
            <a:ext cx="229320" cy="564480"/>
            <a:chOff x="3108960" y="3130560"/>
            <a:chExt cx="229320" cy="564480"/>
          </a:xfrm>
        </p:grpSpPr>
        <p:sp>
          <p:nvSpPr>
            <p:cNvPr id="402" name="CustomShape 212"/>
            <p:cNvSpPr/>
            <p:nvPr/>
          </p:nvSpPr>
          <p:spPr>
            <a:xfrm>
              <a:off x="3175920" y="313056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03" name="CustomShape 213"/>
            <p:cNvSpPr/>
            <p:nvPr/>
          </p:nvSpPr>
          <p:spPr>
            <a:xfrm>
              <a:off x="3263400" y="36946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04" name="CustomShape 214"/>
            <p:cNvSpPr/>
            <p:nvPr/>
          </p:nvSpPr>
          <p:spPr>
            <a:xfrm>
              <a:off x="3195720" y="36939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05" name="CustomShape 215"/>
            <p:cNvSpPr/>
            <p:nvPr/>
          </p:nvSpPr>
          <p:spPr>
            <a:xfrm>
              <a:off x="3195720" y="36939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06" name="CustomShape 216"/>
            <p:cNvSpPr/>
            <p:nvPr/>
          </p:nvSpPr>
          <p:spPr>
            <a:xfrm>
              <a:off x="3108960" y="323100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407" name="Group 217"/>
          <p:cNvGrpSpPr/>
          <p:nvPr/>
        </p:nvGrpSpPr>
        <p:grpSpPr>
          <a:xfrm>
            <a:off x="3450600" y="2702160"/>
            <a:ext cx="229320" cy="564480"/>
            <a:chOff x="3450600" y="2702160"/>
            <a:chExt cx="229320" cy="564480"/>
          </a:xfrm>
        </p:grpSpPr>
        <p:sp>
          <p:nvSpPr>
            <p:cNvPr id="408" name="CustomShape 218"/>
            <p:cNvSpPr/>
            <p:nvPr/>
          </p:nvSpPr>
          <p:spPr>
            <a:xfrm>
              <a:off x="3517200" y="2702160"/>
              <a:ext cx="95760" cy="93600"/>
            </a:xfrm>
            <a:custGeom>
              <a:avLst/>
              <a:gdLst/>
              <a:ahLst/>
              <a:cxnLst/>
              <a:rect l="l" t="t" r="r" b="b"/>
              <a:pathLst>
                <a:path w="244" h="238">
                  <a:moveTo>
                    <a:pt x="77" y="229"/>
                  </a:moveTo>
                  <a:cubicBezTo>
                    <a:pt x="93" y="236"/>
                    <a:pt x="110" y="238"/>
                    <a:pt x="128" y="237"/>
                  </a:cubicBezTo>
                  <a:cubicBezTo>
                    <a:pt x="143" y="236"/>
                    <a:pt x="158" y="233"/>
                    <a:pt x="172" y="227"/>
                  </a:cubicBezTo>
                  <a:cubicBezTo>
                    <a:pt x="188" y="220"/>
                    <a:pt x="202" y="211"/>
                    <a:pt x="214" y="198"/>
                  </a:cubicBezTo>
                  <a:cubicBezTo>
                    <a:pt x="234" y="175"/>
                    <a:pt x="244" y="148"/>
                    <a:pt x="244" y="118"/>
                  </a:cubicBezTo>
                  <a:cubicBezTo>
                    <a:pt x="244" y="93"/>
                    <a:pt x="237" y="71"/>
                    <a:pt x="222" y="52"/>
                  </a:cubicBezTo>
                  <a:cubicBezTo>
                    <a:pt x="197" y="19"/>
                    <a:pt x="164" y="2"/>
                    <a:pt x="116" y="2"/>
                  </a:cubicBezTo>
                  <a:cubicBezTo>
                    <a:pt x="97" y="0"/>
                    <a:pt x="74" y="10"/>
                    <a:pt x="61" y="17"/>
                  </a:cubicBezTo>
                  <a:cubicBezTo>
                    <a:pt x="40" y="29"/>
                    <a:pt x="24" y="46"/>
                    <a:pt x="13" y="68"/>
                  </a:cubicBezTo>
                  <a:cubicBezTo>
                    <a:pt x="4" y="85"/>
                    <a:pt x="0" y="103"/>
                    <a:pt x="0" y="121"/>
                  </a:cubicBezTo>
                  <a:cubicBezTo>
                    <a:pt x="0" y="139"/>
                    <a:pt x="5" y="157"/>
                    <a:pt x="13" y="173"/>
                  </a:cubicBezTo>
                  <a:cubicBezTo>
                    <a:pt x="28" y="200"/>
                    <a:pt x="49" y="218"/>
                    <a:pt x="77" y="22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09" name="CustomShape 219"/>
            <p:cNvSpPr/>
            <p:nvPr/>
          </p:nvSpPr>
          <p:spPr>
            <a:xfrm>
              <a:off x="3605040" y="326628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120000" h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10" name="CustomShape 220"/>
            <p:cNvSpPr/>
            <p:nvPr/>
          </p:nvSpPr>
          <p:spPr>
            <a:xfrm>
              <a:off x="3537360" y="32655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11" name="CustomShape 221"/>
            <p:cNvSpPr/>
            <p:nvPr/>
          </p:nvSpPr>
          <p:spPr>
            <a:xfrm>
              <a:off x="3537360" y="3265560"/>
              <a:ext cx="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12" name="CustomShape 222"/>
            <p:cNvSpPr/>
            <p:nvPr/>
          </p:nvSpPr>
          <p:spPr>
            <a:xfrm>
              <a:off x="3450600" y="2802600"/>
              <a:ext cx="229320" cy="463320"/>
            </a:xfrm>
            <a:custGeom>
              <a:avLst/>
              <a:gdLst/>
              <a:ahLst/>
              <a:cxnLst/>
              <a:rect l="l" t="t" r="r" b="b"/>
              <a:pathLst>
                <a:path w="582" h="1175">
                  <a:moveTo>
                    <a:pt x="582" y="147"/>
                  </a:moveTo>
                  <a:cubicBezTo>
                    <a:pt x="582" y="129"/>
                    <a:pt x="578" y="110"/>
                    <a:pt x="569" y="93"/>
                  </a:cubicBezTo>
                  <a:cubicBezTo>
                    <a:pt x="564" y="83"/>
                    <a:pt x="558" y="72"/>
                    <a:pt x="551" y="62"/>
                  </a:cubicBezTo>
                  <a:cubicBezTo>
                    <a:pt x="538" y="44"/>
                    <a:pt x="513" y="26"/>
                    <a:pt x="500" y="20"/>
                  </a:cubicBezTo>
                  <a:cubicBezTo>
                    <a:pt x="489" y="15"/>
                    <a:pt x="478" y="11"/>
                    <a:pt x="466" y="7"/>
                  </a:cubicBezTo>
                  <a:cubicBezTo>
                    <a:pt x="448" y="0"/>
                    <a:pt x="429" y="1"/>
                    <a:pt x="410" y="1"/>
                  </a:cubicBezTo>
                  <a:cubicBezTo>
                    <a:pt x="324" y="1"/>
                    <a:pt x="239" y="1"/>
                    <a:pt x="153" y="1"/>
                  </a:cubicBezTo>
                  <a:cubicBezTo>
                    <a:pt x="127" y="1"/>
                    <a:pt x="103" y="8"/>
                    <a:pt x="80" y="20"/>
                  </a:cubicBezTo>
                  <a:cubicBezTo>
                    <a:pt x="52" y="35"/>
                    <a:pt x="31" y="56"/>
                    <a:pt x="16" y="84"/>
                  </a:cubicBezTo>
                  <a:cubicBezTo>
                    <a:pt x="6" y="104"/>
                    <a:pt x="0" y="125"/>
                    <a:pt x="0" y="147"/>
                  </a:cubicBezTo>
                  <a:cubicBezTo>
                    <a:pt x="0" y="269"/>
                    <a:pt x="0" y="391"/>
                    <a:pt x="0" y="513"/>
                  </a:cubicBezTo>
                  <a:cubicBezTo>
                    <a:pt x="0" y="525"/>
                    <a:pt x="1" y="537"/>
                    <a:pt x="9" y="547"/>
                  </a:cubicBezTo>
                  <a:cubicBezTo>
                    <a:pt x="18" y="560"/>
                    <a:pt x="30" y="567"/>
                    <a:pt x="46" y="569"/>
                  </a:cubicBezTo>
                  <a:cubicBezTo>
                    <a:pt x="69" y="571"/>
                    <a:pt x="88" y="562"/>
                    <a:pt x="100" y="542"/>
                  </a:cubicBezTo>
                  <a:cubicBezTo>
                    <a:pt x="104" y="535"/>
                    <a:pt x="106" y="527"/>
                    <a:pt x="106" y="519"/>
                  </a:cubicBezTo>
                  <a:cubicBezTo>
                    <a:pt x="106" y="412"/>
                    <a:pt x="106" y="304"/>
                    <a:pt x="106" y="197"/>
                  </a:cubicBezTo>
                  <a:cubicBezTo>
                    <a:pt x="106" y="195"/>
                    <a:pt x="105" y="193"/>
                    <a:pt x="106" y="192"/>
                  </a:cubicBezTo>
                  <a:cubicBezTo>
                    <a:pt x="106" y="191"/>
                    <a:pt x="108" y="189"/>
                    <a:pt x="109" y="189"/>
                  </a:cubicBezTo>
                  <a:cubicBezTo>
                    <a:pt x="116" y="188"/>
                    <a:pt x="122" y="189"/>
                    <a:pt x="129" y="189"/>
                  </a:cubicBezTo>
                  <a:cubicBezTo>
                    <a:pt x="133" y="188"/>
                    <a:pt x="133" y="191"/>
                    <a:pt x="133" y="194"/>
                  </a:cubicBezTo>
                  <a:cubicBezTo>
                    <a:pt x="133" y="210"/>
                    <a:pt x="133" y="225"/>
                    <a:pt x="133" y="241"/>
                  </a:cubicBezTo>
                  <a:cubicBezTo>
                    <a:pt x="133" y="484"/>
                    <a:pt x="133" y="726"/>
                    <a:pt x="133" y="968"/>
                  </a:cubicBezTo>
                  <a:cubicBezTo>
                    <a:pt x="133" y="1012"/>
                    <a:pt x="133" y="1056"/>
                    <a:pt x="133" y="1099"/>
                  </a:cubicBezTo>
                  <a:cubicBezTo>
                    <a:pt x="133" y="1100"/>
                    <a:pt x="132" y="1102"/>
                    <a:pt x="132" y="1103"/>
                  </a:cubicBezTo>
                  <a:cubicBezTo>
                    <a:pt x="132" y="1137"/>
                    <a:pt x="156" y="1166"/>
                    <a:pt x="188" y="1173"/>
                  </a:cubicBezTo>
                  <a:cubicBezTo>
                    <a:pt x="188" y="1173"/>
                    <a:pt x="188" y="1173"/>
                    <a:pt x="188" y="1173"/>
                  </a:cubicBezTo>
                  <a:cubicBezTo>
                    <a:pt x="188" y="1173"/>
                    <a:pt x="188" y="1173"/>
                    <a:pt x="189" y="1173"/>
                  </a:cubicBezTo>
                  <a:cubicBezTo>
                    <a:pt x="194" y="1174"/>
                    <a:pt x="199" y="1175"/>
                    <a:pt x="204" y="1175"/>
                  </a:cubicBezTo>
                  <a:cubicBezTo>
                    <a:pt x="210" y="1175"/>
                    <a:pt x="215" y="1174"/>
                    <a:pt x="220" y="1173"/>
                  </a:cubicBezTo>
                  <a:cubicBezTo>
                    <a:pt x="231" y="1171"/>
                    <a:pt x="242" y="1165"/>
                    <a:pt x="251" y="1158"/>
                  </a:cubicBezTo>
                  <a:cubicBezTo>
                    <a:pt x="256" y="1154"/>
                    <a:pt x="260" y="1149"/>
                    <a:pt x="264" y="1144"/>
                  </a:cubicBezTo>
                  <a:cubicBezTo>
                    <a:pt x="264" y="1143"/>
                    <a:pt x="264" y="1142"/>
                    <a:pt x="265" y="1142"/>
                  </a:cubicBezTo>
                  <a:cubicBezTo>
                    <a:pt x="265" y="1141"/>
                    <a:pt x="266" y="1141"/>
                    <a:pt x="266" y="1140"/>
                  </a:cubicBezTo>
                  <a:cubicBezTo>
                    <a:pt x="269" y="1135"/>
                    <a:pt x="272" y="1129"/>
                    <a:pt x="273" y="1123"/>
                  </a:cubicBezTo>
                  <a:cubicBezTo>
                    <a:pt x="273" y="1123"/>
                    <a:pt x="273" y="1123"/>
                    <a:pt x="273" y="1123"/>
                  </a:cubicBezTo>
                  <a:cubicBezTo>
                    <a:pt x="275" y="1117"/>
                    <a:pt x="276" y="1110"/>
                    <a:pt x="276" y="1103"/>
                  </a:cubicBezTo>
                  <a:cubicBezTo>
                    <a:pt x="276" y="1102"/>
                    <a:pt x="276" y="1100"/>
                    <a:pt x="276" y="1099"/>
                  </a:cubicBezTo>
                  <a:cubicBezTo>
                    <a:pt x="276" y="927"/>
                    <a:pt x="276" y="754"/>
                    <a:pt x="276" y="582"/>
                  </a:cubicBezTo>
                  <a:cubicBezTo>
                    <a:pt x="276" y="581"/>
                    <a:pt x="276" y="579"/>
                    <a:pt x="276" y="578"/>
                  </a:cubicBezTo>
                  <a:cubicBezTo>
                    <a:pt x="276" y="574"/>
                    <a:pt x="278" y="572"/>
                    <a:pt x="281" y="572"/>
                  </a:cubicBezTo>
                  <a:cubicBezTo>
                    <a:pt x="288" y="572"/>
                    <a:pt x="294" y="572"/>
                    <a:pt x="300" y="572"/>
                  </a:cubicBezTo>
                  <a:cubicBezTo>
                    <a:pt x="303" y="572"/>
                    <a:pt x="305" y="574"/>
                    <a:pt x="305" y="577"/>
                  </a:cubicBezTo>
                  <a:cubicBezTo>
                    <a:pt x="305" y="579"/>
                    <a:pt x="305" y="581"/>
                    <a:pt x="305" y="583"/>
                  </a:cubicBezTo>
                  <a:cubicBezTo>
                    <a:pt x="305" y="756"/>
                    <a:pt x="305" y="929"/>
                    <a:pt x="305" y="1102"/>
                  </a:cubicBezTo>
                  <a:cubicBezTo>
                    <a:pt x="305" y="1102"/>
                    <a:pt x="305" y="1103"/>
                    <a:pt x="305" y="1103"/>
                  </a:cubicBezTo>
                  <a:cubicBezTo>
                    <a:pt x="305" y="1104"/>
                    <a:pt x="305" y="1104"/>
                    <a:pt x="305" y="1105"/>
                  </a:cubicBezTo>
                  <a:cubicBezTo>
                    <a:pt x="305" y="1105"/>
                    <a:pt x="305" y="1105"/>
                    <a:pt x="305" y="1105"/>
                  </a:cubicBezTo>
                  <a:cubicBezTo>
                    <a:pt x="305" y="1116"/>
                    <a:pt x="308" y="1126"/>
                    <a:pt x="313" y="1136"/>
                  </a:cubicBezTo>
                  <a:cubicBezTo>
                    <a:pt x="320" y="1150"/>
                    <a:pt x="333" y="1162"/>
                    <a:pt x="348" y="1169"/>
                  </a:cubicBezTo>
                  <a:cubicBezTo>
                    <a:pt x="361" y="1173"/>
                    <a:pt x="361" y="1173"/>
                    <a:pt x="361" y="1173"/>
                  </a:cubicBezTo>
                  <a:cubicBezTo>
                    <a:pt x="366" y="1174"/>
                    <a:pt x="371" y="1175"/>
                    <a:pt x="377" y="1175"/>
                  </a:cubicBezTo>
                  <a:cubicBezTo>
                    <a:pt x="402" y="1175"/>
                    <a:pt x="425" y="1162"/>
                    <a:pt x="438" y="1141"/>
                  </a:cubicBezTo>
                  <a:cubicBezTo>
                    <a:pt x="438" y="1140"/>
                    <a:pt x="439" y="1139"/>
                    <a:pt x="440" y="1138"/>
                  </a:cubicBezTo>
                  <a:cubicBezTo>
                    <a:pt x="440" y="1137"/>
                    <a:pt x="440" y="1137"/>
                    <a:pt x="441" y="1136"/>
                  </a:cubicBezTo>
                  <a:cubicBezTo>
                    <a:pt x="441" y="1135"/>
                    <a:pt x="442" y="1134"/>
                    <a:pt x="443" y="1132"/>
                  </a:cubicBezTo>
                  <a:cubicBezTo>
                    <a:pt x="443" y="1131"/>
                    <a:pt x="443" y="1130"/>
                    <a:pt x="444" y="1130"/>
                  </a:cubicBezTo>
                  <a:cubicBezTo>
                    <a:pt x="444" y="1129"/>
                    <a:pt x="444" y="1128"/>
                    <a:pt x="444" y="1127"/>
                  </a:cubicBezTo>
                  <a:cubicBezTo>
                    <a:pt x="447" y="1120"/>
                    <a:pt x="449" y="1112"/>
                    <a:pt x="449" y="1103"/>
                  </a:cubicBezTo>
                  <a:cubicBezTo>
                    <a:pt x="449" y="1103"/>
                    <a:pt x="449" y="1102"/>
                    <a:pt x="449" y="1101"/>
                  </a:cubicBezTo>
                  <a:cubicBezTo>
                    <a:pt x="449" y="1101"/>
                    <a:pt x="449" y="1101"/>
                    <a:pt x="449" y="1101"/>
                  </a:cubicBezTo>
                  <a:cubicBezTo>
                    <a:pt x="449" y="950"/>
                    <a:pt x="449" y="798"/>
                    <a:pt x="449" y="647"/>
                  </a:cubicBezTo>
                  <a:cubicBezTo>
                    <a:pt x="449" y="496"/>
                    <a:pt x="449" y="345"/>
                    <a:pt x="449" y="194"/>
                  </a:cubicBezTo>
                  <a:cubicBezTo>
                    <a:pt x="449" y="190"/>
                    <a:pt x="450" y="188"/>
                    <a:pt x="454" y="189"/>
                  </a:cubicBezTo>
                  <a:cubicBezTo>
                    <a:pt x="459" y="189"/>
                    <a:pt x="464" y="189"/>
                    <a:pt x="470" y="189"/>
                  </a:cubicBezTo>
                  <a:cubicBezTo>
                    <a:pt x="476" y="189"/>
                    <a:pt x="476" y="189"/>
                    <a:pt x="476" y="195"/>
                  </a:cubicBezTo>
                  <a:cubicBezTo>
                    <a:pt x="476" y="218"/>
                    <a:pt x="476" y="241"/>
                    <a:pt x="476" y="264"/>
                  </a:cubicBezTo>
                  <a:cubicBezTo>
                    <a:pt x="476" y="348"/>
                    <a:pt x="476" y="432"/>
                    <a:pt x="476" y="517"/>
                  </a:cubicBezTo>
                  <a:cubicBezTo>
                    <a:pt x="475" y="546"/>
                    <a:pt x="501" y="570"/>
                    <a:pt x="529" y="569"/>
                  </a:cubicBezTo>
                  <a:cubicBezTo>
                    <a:pt x="550" y="569"/>
                    <a:pt x="565" y="560"/>
                    <a:pt x="576" y="542"/>
                  </a:cubicBezTo>
                  <a:cubicBezTo>
                    <a:pt x="580" y="534"/>
                    <a:pt x="582" y="526"/>
                    <a:pt x="582" y="517"/>
                  </a:cubicBezTo>
                  <a:cubicBezTo>
                    <a:pt x="582" y="393"/>
                    <a:pt x="582" y="270"/>
                    <a:pt x="582" y="147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sp>
        <p:nvSpPr>
          <p:cNvPr id="413" name="CustomShape 223"/>
          <p:cNvSpPr/>
          <p:nvPr/>
        </p:nvSpPr>
        <p:spPr>
          <a:xfrm>
            <a:off x="5462280" y="3441240"/>
            <a:ext cx="2563920" cy="6674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900" b="1" strike="noStrike" spc="-1">
                <a:solidFill>
                  <a:srgbClr val="CB1B4A"/>
                </a:solidFill>
                <a:latin typeface="Arial" panose="020B0604020202020204"/>
                <a:ea typeface="Arial" panose="020B0604020202020204"/>
              </a:rPr>
              <a:t>PERSONE A RISCHIO ELEVATO</a:t>
            </a:r>
            <a:endParaRPr lang="en-US" sz="19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ustomShape 1"/>
          <p:cNvSpPr/>
          <p:nvPr/>
        </p:nvSpPr>
        <p:spPr>
          <a:xfrm>
            <a:off x="1144800" y="221400"/>
            <a:ext cx="6853680" cy="790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000" b="0" strike="noStrike" spc="-1">
                <a:solidFill>
                  <a:srgbClr val="283592"/>
                </a:solidFill>
                <a:latin typeface="Arial" panose="020B0604020202020204"/>
                <a:ea typeface="Arial" panose="020B0604020202020204"/>
              </a:rPr>
              <a:t>CV-19 INDEX</a:t>
            </a:r>
            <a:endParaRPr lang="en-US" sz="5000" b="0" strike="noStrike" spc="-1">
              <a:latin typeface="Arial" panose="020B0604020202020204"/>
            </a:endParaRPr>
          </a:p>
        </p:txBody>
      </p:sp>
      <p:grpSp>
        <p:nvGrpSpPr>
          <p:cNvPr id="415" name="Group 2"/>
          <p:cNvGrpSpPr/>
          <p:nvPr/>
        </p:nvGrpSpPr>
        <p:grpSpPr>
          <a:xfrm>
            <a:off x="491760" y="1317600"/>
            <a:ext cx="4425480" cy="3453840"/>
            <a:chOff x="491760" y="1317600"/>
            <a:chExt cx="4425480" cy="3453840"/>
          </a:xfrm>
          <a:solidFill>
            <a:schemeClr val="tx2">
              <a:lumMod val="75000"/>
            </a:schemeClr>
          </a:solidFill>
        </p:grpSpPr>
        <p:sp>
          <p:nvSpPr>
            <p:cNvPr id="416" name="CustomShape 3"/>
            <p:cNvSpPr/>
            <p:nvPr/>
          </p:nvSpPr>
          <p:spPr>
            <a:xfrm>
              <a:off x="2618640" y="1950840"/>
              <a:ext cx="1770120" cy="2328840"/>
            </a:xfrm>
            <a:custGeom>
              <a:avLst/>
              <a:gdLst/>
              <a:ahLst/>
              <a:cxnLst/>
              <a:rect l="l" t="t" r="r" b="b"/>
              <a:pathLst>
                <a:path w="513" h="706">
                  <a:moveTo>
                    <a:pt x="353" y="643"/>
                  </a:moveTo>
                  <a:cubicBezTo>
                    <a:pt x="336" y="639"/>
                    <a:pt x="319" y="636"/>
                    <a:pt x="302" y="633"/>
                  </a:cubicBezTo>
                  <a:cubicBezTo>
                    <a:pt x="300" y="633"/>
                    <a:pt x="298" y="632"/>
                    <a:pt x="296" y="632"/>
                  </a:cubicBezTo>
                  <a:cubicBezTo>
                    <a:pt x="306" y="608"/>
                    <a:pt x="316" y="584"/>
                    <a:pt x="327" y="561"/>
                  </a:cubicBezTo>
                  <a:cubicBezTo>
                    <a:pt x="336" y="539"/>
                    <a:pt x="345" y="518"/>
                    <a:pt x="354" y="497"/>
                  </a:cubicBezTo>
                  <a:cubicBezTo>
                    <a:pt x="354" y="496"/>
                    <a:pt x="354" y="495"/>
                    <a:pt x="355" y="495"/>
                  </a:cubicBezTo>
                  <a:cubicBezTo>
                    <a:pt x="352" y="494"/>
                    <a:pt x="349" y="492"/>
                    <a:pt x="346" y="491"/>
                  </a:cubicBezTo>
                  <a:cubicBezTo>
                    <a:pt x="346" y="491"/>
                    <a:pt x="346" y="491"/>
                    <a:pt x="346" y="491"/>
                  </a:cubicBezTo>
                  <a:cubicBezTo>
                    <a:pt x="339" y="506"/>
                    <a:pt x="333" y="521"/>
                    <a:pt x="327" y="536"/>
                  </a:cubicBezTo>
                  <a:cubicBezTo>
                    <a:pt x="317" y="558"/>
                    <a:pt x="308" y="580"/>
                    <a:pt x="299" y="602"/>
                  </a:cubicBezTo>
                  <a:cubicBezTo>
                    <a:pt x="295" y="610"/>
                    <a:pt x="286" y="630"/>
                    <a:pt x="286" y="630"/>
                  </a:cubicBezTo>
                  <a:cubicBezTo>
                    <a:pt x="286" y="630"/>
                    <a:pt x="278" y="628"/>
                    <a:pt x="275" y="628"/>
                  </a:cubicBezTo>
                  <a:cubicBezTo>
                    <a:pt x="278" y="618"/>
                    <a:pt x="280" y="609"/>
                    <a:pt x="282" y="599"/>
                  </a:cubicBezTo>
                  <a:cubicBezTo>
                    <a:pt x="287" y="581"/>
                    <a:pt x="291" y="563"/>
                    <a:pt x="296" y="544"/>
                  </a:cubicBezTo>
                  <a:cubicBezTo>
                    <a:pt x="299" y="535"/>
                    <a:pt x="311" y="491"/>
                    <a:pt x="311" y="491"/>
                  </a:cubicBezTo>
                  <a:cubicBezTo>
                    <a:pt x="311" y="491"/>
                    <a:pt x="332" y="480"/>
                    <a:pt x="335" y="480"/>
                  </a:cubicBezTo>
                  <a:cubicBezTo>
                    <a:pt x="333" y="477"/>
                    <a:pt x="331" y="473"/>
                    <a:pt x="330" y="470"/>
                  </a:cubicBezTo>
                  <a:cubicBezTo>
                    <a:pt x="325" y="472"/>
                    <a:pt x="320" y="474"/>
                    <a:pt x="314" y="477"/>
                  </a:cubicBezTo>
                  <a:cubicBezTo>
                    <a:pt x="316" y="467"/>
                    <a:pt x="318" y="459"/>
                    <a:pt x="320" y="450"/>
                  </a:cubicBezTo>
                  <a:cubicBezTo>
                    <a:pt x="324" y="451"/>
                    <a:pt x="326" y="452"/>
                    <a:pt x="329" y="453"/>
                  </a:cubicBezTo>
                  <a:cubicBezTo>
                    <a:pt x="329" y="453"/>
                    <a:pt x="329" y="453"/>
                    <a:pt x="330" y="453"/>
                  </a:cubicBezTo>
                  <a:cubicBezTo>
                    <a:pt x="330" y="450"/>
                    <a:pt x="331" y="447"/>
                    <a:pt x="333" y="444"/>
                  </a:cubicBezTo>
                  <a:cubicBezTo>
                    <a:pt x="332" y="444"/>
                    <a:pt x="331" y="444"/>
                    <a:pt x="330" y="443"/>
                  </a:cubicBezTo>
                  <a:cubicBezTo>
                    <a:pt x="328" y="442"/>
                    <a:pt x="326" y="441"/>
                    <a:pt x="323" y="440"/>
                  </a:cubicBezTo>
                  <a:cubicBezTo>
                    <a:pt x="325" y="433"/>
                    <a:pt x="327" y="425"/>
                    <a:pt x="328" y="418"/>
                  </a:cubicBezTo>
                  <a:cubicBezTo>
                    <a:pt x="335" y="393"/>
                    <a:pt x="341" y="367"/>
                    <a:pt x="348" y="342"/>
                  </a:cubicBezTo>
                  <a:cubicBezTo>
                    <a:pt x="348" y="341"/>
                    <a:pt x="349" y="340"/>
                    <a:pt x="349" y="340"/>
                  </a:cubicBezTo>
                  <a:cubicBezTo>
                    <a:pt x="346" y="339"/>
                    <a:pt x="342" y="338"/>
                    <a:pt x="339" y="337"/>
                  </a:cubicBezTo>
                  <a:cubicBezTo>
                    <a:pt x="339" y="338"/>
                    <a:pt x="339" y="339"/>
                    <a:pt x="339" y="340"/>
                  </a:cubicBezTo>
                  <a:cubicBezTo>
                    <a:pt x="334" y="357"/>
                    <a:pt x="330" y="375"/>
                    <a:pt x="325" y="392"/>
                  </a:cubicBezTo>
                  <a:cubicBezTo>
                    <a:pt x="322" y="406"/>
                    <a:pt x="318" y="420"/>
                    <a:pt x="315" y="434"/>
                  </a:cubicBezTo>
                  <a:cubicBezTo>
                    <a:pt x="314" y="435"/>
                    <a:pt x="314" y="436"/>
                    <a:pt x="313" y="437"/>
                  </a:cubicBezTo>
                  <a:cubicBezTo>
                    <a:pt x="305" y="434"/>
                    <a:pt x="296" y="431"/>
                    <a:pt x="288" y="428"/>
                  </a:cubicBezTo>
                  <a:cubicBezTo>
                    <a:pt x="269" y="422"/>
                    <a:pt x="250" y="415"/>
                    <a:pt x="231" y="409"/>
                  </a:cubicBezTo>
                  <a:cubicBezTo>
                    <a:pt x="215" y="403"/>
                    <a:pt x="199" y="397"/>
                    <a:pt x="183" y="391"/>
                  </a:cubicBezTo>
                  <a:cubicBezTo>
                    <a:pt x="182" y="391"/>
                    <a:pt x="181" y="389"/>
                    <a:pt x="181" y="388"/>
                  </a:cubicBezTo>
                  <a:cubicBezTo>
                    <a:pt x="181" y="375"/>
                    <a:pt x="182" y="363"/>
                    <a:pt x="183" y="350"/>
                  </a:cubicBezTo>
                  <a:cubicBezTo>
                    <a:pt x="183" y="349"/>
                    <a:pt x="184" y="347"/>
                    <a:pt x="186" y="347"/>
                  </a:cubicBezTo>
                  <a:cubicBezTo>
                    <a:pt x="196" y="344"/>
                    <a:pt x="206" y="342"/>
                    <a:pt x="216" y="340"/>
                  </a:cubicBezTo>
                  <a:cubicBezTo>
                    <a:pt x="227" y="338"/>
                    <a:pt x="239" y="335"/>
                    <a:pt x="250" y="333"/>
                  </a:cubicBezTo>
                  <a:cubicBezTo>
                    <a:pt x="267" y="329"/>
                    <a:pt x="284" y="325"/>
                    <a:pt x="302" y="321"/>
                  </a:cubicBezTo>
                  <a:cubicBezTo>
                    <a:pt x="308" y="320"/>
                    <a:pt x="314" y="319"/>
                    <a:pt x="320" y="317"/>
                  </a:cubicBezTo>
                  <a:cubicBezTo>
                    <a:pt x="319" y="314"/>
                    <a:pt x="318" y="311"/>
                    <a:pt x="317" y="308"/>
                  </a:cubicBezTo>
                  <a:cubicBezTo>
                    <a:pt x="273" y="318"/>
                    <a:pt x="228" y="328"/>
                    <a:pt x="184" y="337"/>
                  </a:cubicBezTo>
                  <a:cubicBezTo>
                    <a:pt x="184" y="329"/>
                    <a:pt x="184" y="320"/>
                    <a:pt x="184" y="312"/>
                  </a:cubicBezTo>
                  <a:cubicBezTo>
                    <a:pt x="185" y="296"/>
                    <a:pt x="186" y="280"/>
                    <a:pt x="187" y="264"/>
                  </a:cubicBezTo>
                  <a:cubicBezTo>
                    <a:pt x="187" y="260"/>
                    <a:pt x="188" y="257"/>
                    <a:pt x="190" y="254"/>
                  </a:cubicBezTo>
                  <a:cubicBezTo>
                    <a:pt x="211" y="230"/>
                    <a:pt x="232" y="206"/>
                    <a:pt x="253" y="182"/>
                  </a:cubicBezTo>
                  <a:cubicBezTo>
                    <a:pt x="254" y="182"/>
                    <a:pt x="254" y="181"/>
                    <a:pt x="255" y="180"/>
                  </a:cubicBezTo>
                  <a:cubicBezTo>
                    <a:pt x="265" y="194"/>
                    <a:pt x="318" y="266"/>
                    <a:pt x="327" y="279"/>
                  </a:cubicBezTo>
                  <a:cubicBezTo>
                    <a:pt x="327" y="279"/>
                    <a:pt x="327" y="279"/>
                    <a:pt x="327" y="279"/>
                  </a:cubicBezTo>
                  <a:cubicBezTo>
                    <a:pt x="330" y="277"/>
                    <a:pt x="332" y="275"/>
                    <a:pt x="335" y="273"/>
                  </a:cubicBezTo>
                  <a:cubicBezTo>
                    <a:pt x="322" y="256"/>
                    <a:pt x="286" y="205"/>
                    <a:pt x="279" y="197"/>
                  </a:cubicBezTo>
                  <a:cubicBezTo>
                    <a:pt x="273" y="189"/>
                    <a:pt x="268" y="181"/>
                    <a:pt x="262" y="173"/>
                  </a:cubicBezTo>
                  <a:cubicBezTo>
                    <a:pt x="270" y="163"/>
                    <a:pt x="279" y="153"/>
                    <a:pt x="287" y="143"/>
                  </a:cubicBezTo>
                  <a:cubicBezTo>
                    <a:pt x="296" y="134"/>
                    <a:pt x="304" y="124"/>
                    <a:pt x="313" y="115"/>
                  </a:cubicBezTo>
                  <a:cubicBezTo>
                    <a:pt x="314" y="113"/>
                    <a:pt x="317" y="112"/>
                    <a:pt x="318" y="112"/>
                  </a:cubicBezTo>
                  <a:cubicBezTo>
                    <a:pt x="328" y="114"/>
                    <a:pt x="338" y="116"/>
                    <a:pt x="347" y="117"/>
                  </a:cubicBezTo>
                  <a:cubicBezTo>
                    <a:pt x="359" y="119"/>
                    <a:pt x="389" y="125"/>
                    <a:pt x="389" y="125"/>
                  </a:cubicBezTo>
                  <a:cubicBezTo>
                    <a:pt x="389" y="125"/>
                    <a:pt x="377" y="178"/>
                    <a:pt x="375" y="187"/>
                  </a:cubicBezTo>
                  <a:cubicBezTo>
                    <a:pt x="369" y="210"/>
                    <a:pt x="364" y="233"/>
                    <a:pt x="359" y="256"/>
                  </a:cubicBezTo>
                  <a:cubicBezTo>
                    <a:pt x="358" y="260"/>
                    <a:pt x="357" y="264"/>
                    <a:pt x="356" y="268"/>
                  </a:cubicBezTo>
                  <a:cubicBezTo>
                    <a:pt x="359" y="269"/>
                    <a:pt x="362" y="269"/>
                    <a:pt x="365" y="270"/>
                  </a:cubicBezTo>
                  <a:cubicBezTo>
                    <a:pt x="366" y="269"/>
                    <a:pt x="366" y="268"/>
                    <a:pt x="366" y="265"/>
                  </a:cubicBezTo>
                  <a:cubicBezTo>
                    <a:pt x="372" y="241"/>
                    <a:pt x="377" y="217"/>
                    <a:pt x="383" y="193"/>
                  </a:cubicBezTo>
                  <a:cubicBezTo>
                    <a:pt x="384" y="187"/>
                    <a:pt x="386" y="180"/>
                    <a:pt x="387" y="174"/>
                  </a:cubicBezTo>
                  <a:cubicBezTo>
                    <a:pt x="388" y="172"/>
                    <a:pt x="398" y="127"/>
                    <a:pt x="398" y="127"/>
                  </a:cubicBezTo>
                  <a:cubicBezTo>
                    <a:pt x="404" y="128"/>
                    <a:pt x="431" y="132"/>
                    <a:pt x="436" y="133"/>
                  </a:cubicBezTo>
                  <a:cubicBezTo>
                    <a:pt x="457" y="137"/>
                    <a:pt x="478" y="140"/>
                    <a:pt x="499" y="144"/>
                  </a:cubicBezTo>
                  <a:cubicBezTo>
                    <a:pt x="503" y="145"/>
                    <a:pt x="508" y="146"/>
                    <a:pt x="512" y="147"/>
                  </a:cubicBezTo>
                  <a:cubicBezTo>
                    <a:pt x="512" y="144"/>
                    <a:pt x="512" y="140"/>
                    <a:pt x="513" y="137"/>
                  </a:cubicBezTo>
                  <a:cubicBezTo>
                    <a:pt x="489" y="133"/>
                    <a:pt x="401" y="117"/>
                    <a:pt x="401" y="117"/>
                  </a:cubicBezTo>
                  <a:cubicBezTo>
                    <a:pt x="401" y="117"/>
                    <a:pt x="407" y="88"/>
                    <a:pt x="410" y="75"/>
                  </a:cubicBezTo>
                  <a:cubicBezTo>
                    <a:pt x="415" y="55"/>
                    <a:pt x="419" y="34"/>
                    <a:pt x="424" y="13"/>
                  </a:cubicBezTo>
                  <a:cubicBezTo>
                    <a:pt x="424" y="13"/>
                    <a:pt x="424" y="13"/>
                    <a:pt x="424" y="12"/>
                  </a:cubicBezTo>
                  <a:cubicBezTo>
                    <a:pt x="421" y="12"/>
                    <a:pt x="418" y="11"/>
                    <a:pt x="415" y="10"/>
                  </a:cubicBezTo>
                  <a:cubicBezTo>
                    <a:pt x="415" y="11"/>
                    <a:pt x="415" y="11"/>
                    <a:pt x="415" y="11"/>
                  </a:cubicBezTo>
                  <a:cubicBezTo>
                    <a:pt x="408" y="38"/>
                    <a:pt x="403" y="65"/>
                    <a:pt x="396" y="92"/>
                  </a:cubicBezTo>
                  <a:cubicBezTo>
                    <a:pt x="395" y="100"/>
                    <a:pt x="393" y="107"/>
                    <a:pt x="391" y="115"/>
                  </a:cubicBezTo>
                  <a:cubicBezTo>
                    <a:pt x="369" y="111"/>
                    <a:pt x="346" y="107"/>
                    <a:pt x="323" y="103"/>
                  </a:cubicBezTo>
                  <a:cubicBezTo>
                    <a:pt x="328" y="97"/>
                    <a:pt x="332" y="92"/>
                    <a:pt x="337" y="87"/>
                  </a:cubicBezTo>
                  <a:cubicBezTo>
                    <a:pt x="360" y="60"/>
                    <a:pt x="383" y="34"/>
                    <a:pt x="407" y="7"/>
                  </a:cubicBezTo>
                  <a:cubicBezTo>
                    <a:pt x="407" y="7"/>
                    <a:pt x="407" y="7"/>
                    <a:pt x="408" y="7"/>
                  </a:cubicBezTo>
                  <a:cubicBezTo>
                    <a:pt x="405" y="5"/>
                    <a:pt x="403" y="3"/>
                    <a:pt x="400" y="0"/>
                  </a:cubicBezTo>
                  <a:cubicBezTo>
                    <a:pt x="388" y="15"/>
                    <a:pt x="375" y="30"/>
                    <a:pt x="361" y="45"/>
                  </a:cubicBezTo>
                  <a:cubicBezTo>
                    <a:pt x="346" y="62"/>
                    <a:pt x="331" y="80"/>
                    <a:pt x="315" y="97"/>
                  </a:cubicBezTo>
                  <a:cubicBezTo>
                    <a:pt x="313" y="100"/>
                    <a:pt x="310" y="101"/>
                    <a:pt x="307" y="101"/>
                  </a:cubicBezTo>
                  <a:cubicBezTo>
                    <a:pt x="293" y="98"/>
                    <a:pt x="280" y="95"/>
                    <a:pt x="266" y="93"/>
                  </a:cubicBezTo>
                  <a:cubicBezTo>
                    <a:pt x="253" y="91"/>
                    <a:pt x="241" y="89"/>
                    <a:pt x="228" y="86"/>
                  </a:cubicBezTo>
                  <a:cubicBezTo>
                    <a:pt x="228" y="86"/>
                    <a:pt x="228" y="86"/>
                    <a:pt x="228" y="86"/>
                  </a:cubicBezTo>
                  <a:cubicBezTo>
                    <a:pt x="227" y="89"/>
                    <a:pt x="227" y="92"/>
                    <a:pt x="226" y="95"/>
                  </a:cubicBezTo>
                  <a:cubicBezTo>
                    <a:pt x="227" y="95"/>
                    <a:pt x="228" y="96"/>
                    <a:pt x="229" y="96"/>
                  </a:cubicBezTo>
                  <a:cubicBezTo>
                    <a:pt x="249" y="100"/>
                    <a:pt x="269" y="103"/>
                    <a:pt x="289" y="107"/>
                  </a:cubicBezTo>
                  <a:cubicBezTo>
                    <a:pt x="294" y="108"/>
                    <a:pt x="299" y="109"/>
                    <a:pt x="304" y="110"/>
                  </a:cubicBezTo>
                  <a:cubicBezTo>
                    <a:pt x="288" y="128"/>
                    <a:pt x="272" y="146"/>
                    <a:pt x="256" y="165"/>
                  </a:cubicBezTo>
                  <a:cubicBezTo>
                    <a:pt x="251" y="158"/>
                    <a:pt x="246" y="152"/>
                    <a:pt x="242" y="146"/>
                  </a:cubicBezTo>
                  <a:cubicBezTo>
                    <a:pt x="233" y="134"/>
                    <a:pt x="225" y="123"/>
                    <a:pt x="217" y="112"/>
                  </a:cubicBezTo>
                  <a:cubicBezTo>
                    <a:pt x="216" y="111"/>
                    <a:pt x="216" y="111"/>
                    <a:pt x="216" y="110"/>
                  </a:cubicBezTo>
                  <a:cubicBezTo>
                    <a:pt x="213" y="112"/>
                    <a:pt x="210" y="114"/>
                    <a:pt x="207" y="116"/>
                  </a:cubicBezTo>
                  <a:cubicBezTo>
                    <a:pt x="209" y="116"/>
                    <a:pt x="210" y="118"/>
                    <a:pt x="212" y="121"/>
                  </a:cubicBezTo>
                  <a:cubicBezTo>
                    <a:pt x="225" y="138"/>
                    <a:pt x="237" y="155"/>
                    <a:pt x="249" y="172"/>
                  </a:cubicBezTo>
                  <a:cubicBezTo>
                    <a:pt x="229" y="195"/>
                    <a:pt x="209" y="218"/>
                    <a:pt x="188" y="242"/>
                  </a:cubicBezTo>
                  <a:cubicBezTo>
                    <a:pt x="189" y="227"/>
                    <a:pt x="189" y="213"/>
                    <a:pt x="190" y="199"/>
                  </a:cubicBezTo>
                  <a:cubicBezTo>
                    <a:pt x="191" y="187"/>
                    <a:pt x="191" y="175"/>
                    <a:pt x="192" y="163"/>
                  </a:cubicBezTo>
                  <a:cubicBezTo>
                    <a:pt x="193" y="149"/>
                    <a:pt x="194" y="136"/>
                    <a:pt x="194" y="122"/>
                  </a:cubicBezTo>
                  <a:cubicBezTo>
                    <a:pt x="194" y="121"/>
                    <a:pt x="194" y="120"/>
                    <a:pt x="195" y="119"/>
                  </a:cubicBezTo>
                  <a:cubicBezTo>
                    <a:pt x="194" y="119"/>
                    <a:pt x="193" y="119"/>
                    <a:pt x="192" y="119"/>
                  </a:cubicBezTo>
                  <a:cubicBezTo>
                    <a:pt x="189" y="119"/>
                    <a:pt x="187" y="119"/>
                    <a:pt x="184" y="118"/>
                  </a:cubicBezTo>
                  <a:cubicBezTo>
                    <a:pt x="185" y="120"/>
                    <a:pt x="185" y="121"/>
                    <a:pt x="185" y="123"/>
                  </a:cubicBezTo>
                  <a:cubicBezTo>
                    <a:pt x="183" y="150"/>
                    <a:pt x="182" y="178"/>
                    <a:pt x="180" y="205"/>
                  </a:cubicBezTo>
                  <a:cubicBezTo>
                    <a:pt x="180" y="220"/>
                    <a:pt x="179" y="236"/>
                    <a:pt x="178" y="251"/>
                  </a:cubicBezTo>
                  <a:cubicBezTo>
                    <a:pt x="178" y="253"/>
                    <a:pt x="177" y="255"/>
                    <a:pt x="176" y="256"/>
                  </a:cubicBezTo>
                  <a:cubicBezTo>
                    <a:pt x="154" y="282"/>
                    <a:pt x="131" y="307"/>
                    <a:pt x="108" y="333"/>
                  </a:cubicBezTo>
                  <a:cubicBezTo>
                    <a:pt x="108" y="333"/>
                    <a:pt x="108" y="333"/>
                    <a:pt x="107" y="334"/>
                  </a:cubicBezTo>
                  <a:cubicBezTo>
                    <a:pt x="110" y="336"/>
                    <a:pt x="113" y="338"/>
                    <a:pt x="115" y="341"/>
                  </a:cubicBezTo>
                  <a:cubicBezTo>
                    <a:pt x="115" y="339"/>
                    <a:pt x="117" y="338"/>
                    <a:pt x="119" y="335"/>
                  </a:cubicBezTo>
                  <a:cubicBezTo>
                    <a:pt x="138" y="314"/>
                    <a:pt x="157" y="292"/>
                    <a:pt x="176" y="270"/>
                  </a:cubicBezTo>
                  <a:cubicBezTo>
                    <a:pt x="176" y="275"/>
                    <a:pt x="176" y="280"/>
                    <a:pt x="176" y="284"/>
                  </a:cubicBezTo>
                  <a:cubicBezTo>
                    <a:pt x="175" y="301"/>
                    <a:pt x="174" y="318"/>
                    <a:pt x="174" y="335"/>
                  </a:cubicBezTo>
                  <a:cubicBezTo>
                    <a:pt x="173" y="338"/>
                    <a:pt x="173" y="340"/>
                    <a:pt x="170" y="340"/>
                  </a:cubicBezTo>
                  <a:cubicBezTo>
                    <a:pt x="154" y="344"/>
                    <a:pt x="138" y="348"/>
                    <a:pt x="122" y="351"/>
                  </a:cubicBezTo>
                  <a:cubicBezTo>
                    <a:pt x="122" y="351"/>
                    <a:pt x="121" y="351"/>
                    <a:pt x="121" y="351"/>
                  </a:cubicBezTo>
                  <a:cubicBezTo>
                    <a:pt x="122" y="354"/>
                    <a:pt x="123" y="357"/>
                    <a:pt x="123" y="361"/>
                  </a:cubicBezTo>
                  <a:cubicBezTo>
                    <a:pt x="124" y="360"/>
                    <a:pt x="125" y="360"/>
                    <a:pt x="126" y="360"/>
                  </a:cubicBezTo>
                  <a:cubicBezTo>
                    <a:pt x="137" y="358"/>
                    <a:pt x="149" y="355"/>
                    <a:pt x="160" y="352"/>
                  </a:cubicBezTo>
                  <a:cubicBezTo>
                    <a:pt x="164" y="351"/>
                    <a:pt x="168" y="351"/>
                    <a:pt x="173" y="350"/>
                  </a:cubicBezTo>
                  <a:cubicBezTo>
                    <a:pt x="172" y="363"/>
                    <a:pt x="172" y="374"/>
                    <a:pt x="171" y="387"/>
                  </a:cubicBezTo>
                  <a:cubicBezTo>
                    <a:pt x="163" y="384"/>
                    <a:pt x="156" y="382"/>
                    <a:pt x="148" y="379"/>
                  </a:cubicBezTo>
                  <a:cubicBezTo>
                    <a:pt x="140" y="377"/>
                    <a:pt x="133" y="374"/>
                    <a:pt x="125" y="371"/>
                  </a:cubicBezTo>
                  <a:cubicBezTo>
                    <a:pt x="124" y="371"/>
                    <a:pt x="123" y="371"/>
                    <a:pt x="123" y="370"/>
                  </a:cubicBezTo>
                  <a:cubicBezTo>
                    <a:pt x="122" y="374"/>
                    <a:pt x="121" y="377"/>
                    <a:pt x="119" y="380"/>
                  </a:cubicBezTo>
                  <a:cubicBezTo>
                    <a:pt x="120" y="380"/>
                    <a:pt x="120" y="380"/>
                    <a:pt x="121" y="380"/>
                  </a:cubicBezTo>
                  <a:cubicBezTo>
                    <a:pt x="136" y="385"/>
                    <a:pt x="151" y="391"/>
                    <a:pt x="167" y="396"/>
                  </a:cubicBezTo>
                  <a:cubicBezTo>
                    <a:pt x="170" y="397"/>
                    <a:pt x="170" y="399"/>
                    <a:pt x="170" y="401"/>
                  </a:cubicBezTo>
                  <a:cubicBezTo>
                    <a:pt x="168" y="437"/>
                    <a:pt x="166" y="473"/>
                    <a:pt x="165" y="509"/>
                  </a:cubicBezTo>
                  <a:cubicBezTo>
                    <a:pt x="165" y="509"/>
                    <a:pt x="165" y="510"/>
                    <a:pt x="165" y="510"/>
                  </a:cubicBezTo>
                  <a:cubicBezTo>
                    <a:pt x="166" y="510"/>
                    <a:pt x="167" y="510"/>
                    <a:pt x="168" y="510"/>
                  </a:cubicBezTo>
                  <a:cubicBezTo>
                    <a:pt x="170" y="510"/>
                    <a:pt x="172" y="510"/>
                    <a:pt x="174" y="511"/>
                  </a:cubicBezTo>
                  <a:cubicBezTo>
                    <a:pt x="176" y="474"/>
                    <a:pt x="178" y="438"/>
                    <a:pt x="180" y="402"/>
                  </a:cubicBezTo>
                  <a:cubicBezTo>
                    <a:pt x="180" y="402"/>
                    <a:pt x="180" y="401"/>
                    <a:pt x="180" y="401"/>
                  </a:cubicBezTo>
                  <a:cubicBezTo>
                    <a:pt x="224" y="416"/>
                    <a:pt x="267" y="431"/>
                    <a:pt x="311" y="447"/>
                  </a:cubicBezTo>
                  <a:cubicBezTo>
                    <a:pt x="308" y="458"/>
                    <a:pt x="306" y="469"/>
                    <a:pt x="303" y="480"/>
                  </a:cubicBezTo>
                  <a:cubicBezTo>
                    <a:pt x="302" y="481"/>
                    <a:pt x="301" y="483"/>
                    <a:pt x="299" y="483"/>
                  </a:cubicBezTo>
                  <a:cubicBezTo>
                    <a:pt x="277" y="493"/>
                    <a:pt x="254" y="503"/>
                    <a:pt x="231" y="513"/>
                  </a:cubicBezTo>
                  <a:cubicBezTo>
                    <a:pt x="220" y="518"/>
                    <a:pt x="209" y="522"/>
                    <a:pt x="198" y="527"/>
                  </a:cubicBezTo>
                  <a:cubicBezTo>
                    <a:pt x="200" y="530"/>
                    <a:pt x="201" y="533"/>
                    <a:pt x="202" y="536"/>
                  </a:cubicBezTo>
                  <a:cubicBezTo>
                    <a:pt x="202" y="536"/>
                    <a:pt x="203" y="536"/>
                    <a:pt x="203" y="536"/>
                  </a:cubicBezTo>
                  <a:cubicBezTo>
                    <a:pt x="227" y="525"/>
                    <a:pt x="250" y="515"/>
                    <a:pt x="274" y="505"/>
                  </a:cubicBezTo>
                  <a:cubicBezTo>
                    <a:pt x="282" y="501"/>
                    <a:pt x="290" y="498"/>
                    <a:pt x="299" y="494"/>
                  </a:cubicBezTo>
                  <a:cubicBezTo>
                    <a:pt x="288" y="538"/>
                    <a:pt x="277" y="582"/>
                    <a:pt x="266" y="626"/>
                  </a:cubicBezTo>
                  <a:cubicBezTo>
                    <a:pt x="249" y="623"/>
                    <a:pt x="234" y="620"/>
                    <a:pt x="218" y="617"/>
                  </a:cubicBezTo>
                  <a:cubicBezTo>
                    <a:pt x="213" y="616"/>
                    <a:pt x="201" y="614"/>
                    <a:pt x="201" y="614"/>
                  </a:cubicBezTo>
                  <a:cubicBezTo>
                    <a:pt x="201" y="614"/>
                    <a:pt x="190" y="589"/>
                    <a:pt x="188" y="585"/>
                  </a:cubicBezTo>
                  <a:cubicBezTo>
                    <a:pt x="187" y="582"/>
                    <a:pt x="186" y="579"/>
                    <a:pt x="186" y="576"/>
                  </a:cubicBezTo>
                  <a:cubicBezTo>
                    <a:pt x="183" y="578"/>
                    <a:pt x="180" y="580"/>
                    <a:pt x="176" y="580"/>
                  </a:cubicBezTo>
                  <a:cubicBezTo>
                    <a:pt x="176" y="581"/>
                    <a:pt x="177" y="581"/>
                    <a:pt x="177" y="582"/>
                  </a:cubicBezTo>
                  <a:cubicBezTo>
                    <a:pt x="178" y="586"/>
                    <a:pt x="189" y="612"/>
                    <a:pt x="189" y="612"/>
                  </a:cubicBezTo>
                  <a:cubicBezTo>
                    <a:pt x="189" y="612"/>
                    <a:pt x="155" y="605"/>
                    <a:pt x="149" y="604"/>
                  </a:cubicBezTo>
                  <a:cubicBezTo>
                    <a:pt x="129" y="601"/>
                    <a:pt x="110" y="597"/>
                    <a:pt x="90" y="593"/>
                  </a:cubicBezTo>
                  <a:cubicBezTo>
                    <a:pt x="72" y="590"/>
                    <a:pt x="54" y="586"/>
                    <a:pt x="36" y="582"/>
                  </a:cubicBezTo>
                  <a:cubicBezTo>
                    <a:pt x="25" y="580"/>
                    <a:pt x="14" y="578"/>
                    <a:pt x="3" y="576"/>
                  </a:cubicBezTo>
                  <a:cubicBezTo>
                    <a:pt x="3" y="580"/>
                    <a:pt x="2" y="583"/>
                    <a:pt x="0" y="586"/>
                  </a:cubicBezTo>
                  <a:cubicBezTo>
                    <a:pt x="5" y="586"/>
                    <a:pt x="10" y="587"/>
                    <a:pt x="14" y="588"/>
                  </a:cubicBezTo>
                  <a:cubicBezTo>
                    <a:pt x="34" y="592"/>
                    <a:pt x="53" y="595"/>
                    <a:pt x="73" y="599"/>
                  </a:cubicBezTo>
                  <a:cubicBezTo>
                    <a:pt x="86" y="602"/>
                    <a:pt x="99" y="604"/>
                    <a:pt x="112" y="607"/>
                  </a:cubicBezTo>
                  <a:cubicBezTo>
                    <a:pt x="124" y="609"/>
                    <a:pt x="137" y="611"/>
                    <a:pt x="149" y="614"/>
                  </a:cubicBezTo>
                  <a:cubicBezTo>
                    <a:pt x="151" y="614"/>
                    <a:pt x="193" y="623"/>
                    <a:pt x="193" y="623"/>
                  </a:cubicBezTo>
                  <a:cubicBezTo>
                    <a:pt x="193" y="623"/>
                    <a:pt x="206" y="656"/>
                    <a:pt x="212" y="671"/>
                  </a:cubicBezTo>
                  <a:cubicBezTo>
                    <a:pt x="217" y="682"/>
                    <a:pt x="221" y="692"/>
                    <a:pt x="225" y="703"/>
                  </a:cubicBezTo>
                  <a:cubicBezTo>
                    <a:pt x="228" y="702"/>
                    <a:pt x="231" y="701"/>
                    <a:pt x="234" y="700"/>
                  </a:cubicBezTo>
                  <a:cubicBezTo>
                    <a:pt x="234" y="699"/>
                    <a:pt x="233" y="697"/>
                    <a:pt x="232" y="695"/>
                  </a:cubicBezTo>
                  <a:cubicBezTo>
                    <a:pt x="223" y="672"/>
                    <a:pt x="214" y="649"/>
                    <a:pt x="205" y="627"/>
                  </a:cubicBezTo>
                  <a:cubicBezTo>
                    <a:pt x="205" y="626"/>
                    <a:pt x="204" y="624"/>
                    <a:pt x="204" y="624"/>
                  </a:cubicBezTo>
                  <a:cubicBezTo>
                    <a:pt x="204" y="624"/>
                    <a:pt x="243" y="632"/>
                    <a:pt x="263" y="635"/>
                  </a:cubicBezTo>
                  <a:cubicBezTo>
                    <a:pt x="261" y="643"/>
                    <a:pt x="260" y="650"/>
                    <a:pt x="258" y="657"/>
                  </a:cubicBezTo>
                  <a:cubicBezTo>
                    <a:pt x="254" y="671"/>
                    <a:pt x="251" y="685"/>
                    <a:pt x="247" y="699"/>
                  </a:cubicBezTo>
                  <a:cubicBezTo>
                    <a:pt x="247" y="699"/>
                    <a:pt x="247" y="699"/>
                    <a:pt x="247" y="699"/>
                  </a:cubicBezTo>
                  <a:cubicBezTo>
                    <a:pt x="250" y="700"/>
                    <a:pt x="253" y="700"/>
                    <a:pt x="256" y="702"/>
                  </a:cubicBezTo>
                  <a:cubicBezTo>
                    <a:pt x="257" y="696"/>
                    <a:pt x="261" y="684"/>
                    <a:pt x="262" y="680"/>
                  </a:cubicBezTo>
                  <a:cubicBezTo>
                    <a:pt x="265" y="668"/>
                    <a:pt x="273" y="637"/>
                    <a:pt x="273" y="637"/>
                  </a:cubicBezTo>
                  <a:cubicBezTo>
                    <a:pt x="283" y="639"/>
                    <a:pt x="283" y="639"/>
                    <a:pt x="283" y="639"/>
                  </a:cubicBezTo>
                  <a:cubicBezTo>
                    <a:pt x="283" y="639"/>
                    <a:pt x="260" y="693"/>
                    <a:pt x="256" y="702"/>
                  </a:cubicBezTo>
                  <a:cubicBezTo>
                    <a:pt x="259" y="703"/>
                    <a:pt x="262" y="705"/>
                    <a:pt x="264" y="706"/>
                  </a:cubicBezTo>
                  <a:cubicBezTo>
                    <a:pt x="264" y="706"/>
                    <a:pt x="265" y="706"/>
                    <a:pt x="265" y="706"/>
                  </a:cubicBezTo>
                  <a:cubicBezTo>
                    <a:pt x="273" y="687"/>
                    <a:pt x="280" y="668"/>
                    <a:pt x="289" y="650"/>
                  </a:cubicBezTo>
                  <a:cubicBezTo>
                    <a:pt x="293" y="640"/>
                    <a:pt x="293" y="641"/>
                    <a:pt x="303" y="643"/>
                  </a:cubicBezTo>
                  <a:cubicBezTo>
                    <a:pt x="323" y="647"/>
                    <a:pt x="342" y="650"/>
                    <a:pt x="362" y="654"/>
                  </a:cubicBezTo>
                  <a:cubicBezTo>
                    <a:pt x="375" y="656"/>
                    <a:pt x="388" y="659"/>
                    <a:pt x="401" y="662"/>
                  </a:cubicBezTo>
                  <a:cubicBezTo>
                    <a:pt x="405" y="662"/>
                    <a:pt x="410" y="663"/>
                    <a:pt x="414" y="664"/>
                  </a:cubicBezTo>
                  <a:cubicBezTo>
                    <a:pt x="415" y="664"/>
                    <a:pt x="415" y="664"/>
                    <a:pt x="416" y="664"/>
                  </a:cubicBezTo>
                  <a:cubicBezTo>
                    <a:pt x="416" y="661"/>
                    <a:pt x="417" y="658"/>
                    <a:pt x="418" y="655"/>
                  </a:cubicBezTo>
                  <a:cubicBezTo>
                    <a:pt x="418" y="655"/>
                    <a:pt x="417" y="655"/>
                    <a:pt x="417" y="655"/>
                  </a:cubicBezTo>
                  <a:cubicBezTo>
                    <a:pt x="395" y="651"/>
                    <a:pt x="374" y="647"/>
                    <a:pt x="353" y="64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17" name="CustomShape 4"/>
            <p:cNvSpPr/>
            <p:nvPr/>
          </p:nvSpPr>
          <p:spPr>
            <a:xfrm>
              <a:off x="3906720" y="3570840"/>
              <a:ext cx="244080" cy="481680"/>
            </a:xfrm>
            <a:custGeom>
              <a:avLst/>
              <a:gdLst/>
              <a:ahLst/>
              <a:cxnLst/>
              <a:rect l="l" t="t" r="r" b="b"/>
              <a:pathLst>
                <a:path w="71" h="146">
                  <a:moveTo>
                    <a:pt x="67" y="137"/>
                  </a:moveTo>
                  <a:cubicBezTo>
                    <a:pt x="59" y="117"/>
                    <a:pt x="51" y="98"/>
                    <a:pt x="42" y="78"/>
                  </a:cubicBezTo>
                  <a:cubicBezTo>
                    <a:pt x="33" y="56"/>
                    <a:pt x="24" y="34"/>
                    <a:pt x="15" y="13"/>
                  </a:cubicBezTo>
                  <a:cubicBezTo>
                    <a:pt x="13" y="9"/>
                    <a:pt x="11" y="5"/>
                    <a:pt x="10" y="1"/>
                  </a:cubicBezTo>
                  <a:cubicBezTo>
                    <a:pt x="10" y="1"/>
                    <a:pt x="10" y="1"/>
                    <a:pt x="9" y="0"/>
                  </a:cubicBezTo>
                  <a:cubicBezTo>
                    <a:pt x="7" y="2"/>
                    <a:pt x="4" y="3"/>
                    <a:pt x="0" y="4"/>
                  </a:cubicBezTo>
                  <a:cubicBezTo>
                    <a:pt x="1" y="5"/>
                    <a:pt x="2" y="6"/>
                    <a:pt x="3" y="8"/>
                  </a:cubicBezTo>
                  <a:cubicBezTo>
                    <a:pt x="12" y="32"/>
                    <a:pt x="23" y="56"/>
                    <a:pt x="33" y="80"/>
                  </a:cubicBezTo>
                  <a:cubicBezTo>
                    <a:pt x="41" y="99"/>
                    <a:pt x="49" y="118"/>
                    <a:pt x="57" y="138"/>
                  </a:cubicBezTo>
                  <a:cubicBezTo>
                    <a:pt x="58" y="140"/>
                    <a:pt x="60" y="142"/>
                    <a:pt x="60" y="145"/>
                  </a:cubicBezTo>
                  <a:cubicBezTo>
                    <a:pt x="60" y="145"/>
                    <a:pt x="60" y="146"/>
                    <a:pt x="60" y="146"/>
                  </a:cubicBezTo>
                  <a:cubicBezTo>
                    <a:pt x="63" y="144"/>
                    <a:pt x="67" y="143"/>
                    <a:pt x="71" y="142"/>
                  </a:cubicBezTo>
                  <a:cubicBezTo>
                    <a:pt x="69" y="141"/>
                    <a:pt x="68" y="139"/>
                    <a:pt x="67" y="13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18" name="CustomShape 5"/>
            <p:cNvSpPr/>
            <p:nvPr/>
          </p:nvSpPr>
          <p:spPr>
            <a:xfrm>
              <a:off x="3999600" y="3419640"/>
              <a:ext cx="306360" cy="55440"/>
            </a:xfrm>
            <a:custGeom>
              <a:avLst/>
              <a:gdLst/>
              <a:ahLst/>
              <a:cxnLst/>
              <a:rect l="l" t="t" r="r" b="b"/>
              <a:pathLst>
                <a:path w="89" h="17">
                  <a:moveTo>
                    <a:pt x="1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10"/>
                    <a:pt x="0" y="12"/>
                    <a:pt x="0" y="15"/>
                  </a:cubicBezTo>
                  <a:cubicBezTo>
                    <a:pt x="0" y="16"/>
                    <a:pt x="0" y="16"/>
                    <a:pt x="0" y="17"/>
                  </a:cubicBezTo>
                  <a:cubicBezTo>
                    <a:pt x="3" y="17"/>
                    <a:pt x="6" y="16"/>
                    <a:pt x="8" y="16"/>
                  </a:cubicBezTo>
                  <a:cubicBezTo>
                    <a:pt x="29" y="14"/>
                    <a:pt x="50" y="12"/>
                    <a:pt x="71" y="11"/>
                  </a:cubicBezTo>
                  <a:cubicBezTo>
                    <a:pt x="77" y="10"/>
                    <a:pt x="83" y="10"/>
                    <a:pt x="89" y="9"/>
                  </a:cubicBezTo>
                  <a:cubicBezTo>
                    <a:pt x="88" y="7"/>
                    <a:pt x="88" y="4"/>
                    <a:pt x="88" y="2"/>
                  </a:cubicBezTo>
                  <a:cubicBezTo>
                    <a:pt x="88" y="1"/>
                    <a:pt x="88" y="0"/>
                    <a:pt x="88" y="0"/>
                  </a:cubicBezTo>
                  <a:cubicBezTo>
                    <a:pt x="87" y="0"/>
                    <a:pt x="85" y="0"/>
                    <a:pt x="83" y="0"/>
                  </a:cubicBezTo>
                  <a:cubicBezTo>
                    <a:pt x="56" y="2"/>
                    <a:pt x="28" y="5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19" name="CustomShape 6"/>
            <p:cNvSpPr/>
            <p:nvPr/>
          </p:nvSpPr>
          <p:spPr>
            <a:xfrm>
              <a:off x="2628720" y="3748680"/>
              <a:ext cx="449280" cy="81720"/>
            </a:xfrm>
            <a:custGeom>
              <a:avLst/>
              <a:gdLst/>
              <a:ahLst/>
              <a:cxnLst/>
              <a:rect l="l" t="t" r="r" b="b"/>
              <a:pathLst>
                <a:path w="130" h="25">
                  <a:moveTo>
                    <a:pt x="117" y="11"/>
                  </a:moveTo>
                  <a:cubicBezTo>
                    <a:pt x="121" y="11"/>
                    <a:pt x="125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ubicBezTo>
                    <a:pt x="129" y="7"/>
                    <a:pt x="129" y="4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16" y="2"/>
                    <a:pt x="104" y="3"/>
                    <a:pt x="91" y="5"/>
                  </a:cubicBezTo>
                  <a:cubicBezTo>
                    <a:pt x="76" y="7"/>
                    <a:pt x="61" y="8"/>
                    <a:pt x="47" y="10"/>
                  </a:cubicBezTo>
                  <a:cubicBezTo>
                    <a:pt x="31" y="12"/>
                    <a:pt x="15" y="14"/>
                    <a:pt x="0" y="15"/>
                  </a:cubicBezTo>
                  <a:cubicBezTo>
                    <a:pt x="1" y="18"/>
                    <a:pt x="1" y="21"/>
                    <a:pt x="1" y="24"/>
                  </a:cubicBezTo>
                  <a:cubicBezTo>
                    <a:pt x="1" y="24"/>
                    <a:pt x="1" y="25"/>
                    <a:pt x="1" y="25"/>
                  </a:cubicBezTo>
                  <a:cubicBezTo>
                    <a:pt x="12" y="24"/>
                    <a:pt x="23" y="23"/>
                    <a:pt x="34" y="21"/>
                  </a:cubicBezTo>
                  <a:cubicBezTo>
                    <a:pt x="62" y="18"/>
                    <a:pt x="89" y="14"/>
                    <a:pt x="117" y="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20" name="CustomShape 7"/>
            <p:cNvSpPr/>
            <p:nvPr/>
          </p:nvSpPr>
          <p:spPr>
            <a:xfrm>
              <a:off x="2556720" y="3243600"/>
              <a:ext cx="316440" cy="491400"/>
            </a:xfrm>
            <a:custGeom>
              <a:avLst/>
              <a:gdLst/>
              <a:ahLst/>
              <a:cxnLst/>
              <a:rect l="l" t="t" r="r" b="b"/>
              <a:pathLst>
                <a:path w="92" h="149">
                  <a:moveTo>
                    <a:pt x="61" y="58"/>
                  </a:moveTo>
                  <a:cubicBezTo>
                    <a:pt x="71" y="40"/>
                    <a:pt x="82" y="22"/>
                    <a:pt x="92" y="5"/>
                  </a:cubicBezTo>
                  <a:cubicBezTo>
                    <a:pt x="89" y="4"/>
                    <a:pt x="86" y="2"/>
                    <a:pt x="84" y="0"/>
                  </a:cubicBezTo>
                  <a:cubicBezTo>
                    <a:pt x="84" y="0"/>
                    <a:pt x="84" y="0"/>
                    <a:pt x="83" y="1"/>
                  </a:cubicBezTo>
                  <a:cubicBezTo>
                    <a:pt x="76" y="13"/>
                    <a:pt x="69" y="25"/>
                    <a:pt x="62" y="37"/>
                  </a:cubicBezTo>
                  <a:cubicBezTo>
                    <a:pt x="49" y="59"/>
                    <a:pt x="36" y="82"/>
                    <a:pt x="23" y="104"/>
                  </a:cubicBezTo>
                  <a:cubicBezTo>
                    <a:pt x="15" y="117"/>
                    <a:pt x="8" y="131"/>
                    <a:pt x="0" y="144"/>
                  </a:cubicBezTo>
                  <a:cubicBezTo>
                    <a:pt x="3" y="145"/>
                    <a:pt x="6" y="147"/>
                    <a:pt x="8" y="149"/>
                  </a:cubicBezTo>
                  <a:cubicBezTo>
                    <a:pt x="15" y="137"/>
                    <a:pt x="22" y="124"/>
                    <a:pt x="30" y="112"/>
                  </a:cubicBezTo>
                  <a:cubicBezTo>
                    <a:pt x="40" y="94"/>
                    <a:pt x="50" y="76"/>
                    <a:pt x="61" y="5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21" name="CustomShape 8"/>
            <p:cNvSpPr/>
            <p:nvPr/>
          </p:nvSpPr>
          <p:spPr>
            <a:xfrm>
              <a:off x="4542120" y="2541240"/>
              <a:ext cx="219960" cy="429120"/>
            </a:xfrm>
            <a:custGeom>
              <a:avLst/>
              <a:gdLst/>
              <a:ahLst/>
              <a:cxnLst/>
              <a:rect l="l" t="t" r="r" b="b"/>
              <a:pathLst>
                <a:path w="64" h="130">
                  <a:moveTo>
                    <a:pt x="2" y="6"/>
                  </a:moveTo>
                  <a:cubicBezTo>
                    <a:pt x="17" y="42"/>
                    <a:pt x="32" y="77"/>
                    <a:pt x="48" y="112"/>
                  </a:cubicBezTo>
                  <a:cubicBezTo>
                    <a:pt x="50" y="118"/>
                    <a:pt x="53" y="123"/>
                    <a:pt x="55" y="129"/>
                  </a:cubicBezTo>
                  <a:cubicBezTo>
                    <a:pt x="55" y="129"/>
                    <a:pt x="55" y="130"/>
                    <a:pt x="55" y="130"/>
                  </a:cubicBezTo>
                  <a:cubicBezTo>
                    <a:pt x="58" y="129"/>
                    <a:pt x="61" y="128"/>
                    <a:pt x="64" y="127"/>
                  </a:cubicBezTo>
                  <a:cubicBezTo>
                    <a:pt x="62" y="123"/>
                    <a:pt x="61" y="119"/>
                    <a:pt x="59" y="115"/>
                  </a:cubicBezTo>
                  <a:cubicBezTo>
                    <a:pt x="49" y="91"/>
                    <a:pt x="38" y="67"/>
                    <a:pt x="28" y="44"/>
                  </a:cubicBezTo>
                  <a:cubicBezTo>
                    <a:pt x="22" y="30"/>
                    <a:pt x="16" y="15"/>
                    <a:pt x="10" y="1"/>
                  </a:cubicBezTo>
                  <a:cubicBezTo>
                    <a:pt x="10" y="1"/>
                    <a:pt x="9" y="0"/>
                    <a:pt x="9" y="0"/>
                  </a:cubicBezTo>
                  <a:cubicBezTo>
                    <a:pt x="6" y="2"/>
                    <a:pt x="4" y="3"/>
                    <a:pt x="0" y="4"/>
                  </a:cubicBezTo>
                  <a:cubicBezTo>
                    <a:pt x="1" y="4"/>
                    <a:pt x="1" y="5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22" name="CustomShape 9"/>
            <p:cNvSpPr/>
            <p:nvPr/>
          </p:nvSpPr>
          <p:spPr>
            <a:xfrm>
              <a:off x="2625480" y="1425960"/>
              <a:ext cx="752400" cy="91800"/>
            </a:xfrm>
            <a:custGeom>
              <a:avLst/>
              <a:gdLst/>
              <a:ahLst/>
              <a:cxnLst/>
              <a:rect l="l" t="t" r="r" b="b"/>
              <a:pathLst>
                <a:path w="218" h="28">
                  <a:moveTo>
                    <a:pt x="0" y="10"/>
                  </a:moveTo>
                  <a:cubicBezTo>
                    <a:pt x="72" y="16"/>
                    <a:pt x="145" y="22"/>
                    <a:pt x="217" y="28"/>
                  </a:cubicBezTo>
                  <a:cubicBezTo>
                    <a:pt x="217" y="27"/>
                    <a:pt x="217" y="27"/>
                    <a:pt x="217" y="26"/>
                  </a:cubicBezTo>
                  <a:cubicBezTo>
                    <a:pt x="217" y="23"/>
                    <a:pt x="217" y="20"/>
                    <a:pt x="218" y="18"/>
                  </a:cubicBezTo>
                  <a:cubicBezTo>
                    <a:pt x="217" y="18"/>
                    <a:pt x="216" y="18"/>
                    <a:pt x="215" y="18"/>
                  </a:cubicBezTo>
                  <a:cubicBezTo>
                    <a:pt x="195" y="16"/>
                    <a:pt x="175" y="15"/>
                    <a:pt x="156" y="13"/>
                  </a:cubicBezTo>
                  <a:cubicBezTo>
                    <a:pt x="136" y="12"/>
                    <a:pt x="117" y="10"/>
                    <a:pt x="98" y="9"/>
                  </a:cubicBezTo>
                  <a:cubicBezTo>
                    <a:pt x="67" y="6"/>
                    <a:pt x="36" y="3"/>
                    <a:pt x="5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1" y="5"/>
                    <a:pt x="1" y="8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23" name="CustomShape 10"/>
            <p:cNvSpPr/>
            <p:nvPr/>
          </p:nvSpPr>
          <p:spPr>
            <a:xfrm>
              <a:off x="3591720" y="1560960"/>
              <a:ext cx="411120" cy="261000"/>
            </a:xfrm>
            <a:custGeom>
              <a:avLst/>
              <a:gdLst/>
              <a:ahLst/>
              <a:cxnLst/>
              <a:rect l="l" t="t" r="r" b="b"/>
              <a:pathLst>
                <a:path w="119" h="79">
                  <a:moveTo>
                    <a:pt x="1" y="9"/>
                  </a:moveTo>
                  <a:cubicBezTo>
                    <a:pt x="21" y="22"/>
                    <a:pt x="42" y="35"/>
                    <a:pt x="62" y="48"/>
                  </a:cubicBezTo>
                  <a:cubicBezTo>
                    <a:pt x="78" y="58"/>
                    <a:pt x="94" y="68"/>
                    <a:pt x="111" y="78"/>
                  </a:cubicBezTo>
                  <a:cubicBezTo>
                    <a:pt x="111" y="78"/>
                    <a:pt x="112" y="79"/>
                    <a:pt x="113" y="79"/>
                  </a:cubicBezTo>
                  <a:cubicBezTo>
                    <a:pt x="114" y="76"/>
                    <a:pt x="116" y="73"/>
                    <a:pt x="119" y="71"/>
                  </a:cubicBezTo>
                  <a:cubicBezTo>
                    <a:pt x="116" y="70"/>
                    <a:pt x="113" y="69"/>
                    <a:pt x="110" y="67"/>
                  </a:cubicBezTo>
                  <a:cubicBezTo>
                    <a:pt x="75" y="44"/>
                    <a:pt x="40" y="23"/>
                    <a:pt x="6" y="1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3" y="3"/>
                    <a:pt x="2" y="6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24" name="CustomShape 11"/>
            <p:cNvSpPr/>
            <p:nvPr/>
          </p:nvSpPr>
          <p:spPr>
            <a:xfrm>
              <a:off x="3917160" y="3020040"/>
              <a:ext cx="426600" cy="343440"/>
            </a:xfrm>
            <a:custGeom>
              <a:avLst/>
              <a:gdLst/>
              <a:ahLst/>
              <a:cxnLst/>
              <a:rect l="l" t="t" r="r" b="b"/>
              <a:pathLst>
                <a:path w="124" h="104">
                  <a:moveTo>
                    <a:pt x="8" y="1"/>
                  </a:moveTo>
                  <a:cubicBezTo>
                    <a:pt x="7" y="1"/>
                    <a:pt x="7" y="0"/>
                    <a:pt x="7" y="0"/>
                  </a:cubicBezTo>
                  <a:cubicBezTo>
                    <a:pt x="5" y="3"/>
                    <a:pt x="3" y="5"/>
                    <a:pt x="0" y="7"/>
                  </a:cubicBezTo>
                  <a:cubicBezTo>
                    <a:pt x="8" y="13"/>
                    <a:pt x="15" y="19"/>
                    <a:pt x="22" y="25"/>
                  </a:cubicBezTo>
                  <a:cubicBezTo>
                    <a:pt x="54" y="51"/>
                    <a:pt x="85" y="76"/>
                    <a:pt x="116" y="102"/>
                  </a:cubicBezTo>
                  <a:cubicBezTo>
                    <a:pt x="117" y="103"/>
                    <a:pt x="117" y="103"/>
                    <a:pt x="118" y="104"/>
                  </a:cubicBezTo>
                  <a:cubicBezTo>
                    <a:pt x="119" y="101"/>
                    <a:pt x="121" y="98"/>
                    <a:pt x="124" y="96"/>
                  </a:cubicBezTo>
                  <a:cubicBezTo>
                    <a:pt x="124" y="96"/>
                    <a:pt x="123" y="96"/>
                    <a:pt x="123" y="96"/>
                  </a:cubicBezTo>
                  <a:cubicBezTo>
                    <a:pt x="85" y="64"/>
                    <a:pt x="46" y="3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25" name="CustomShape 12"/>
            <p:cNvSpPr/>
            <p:nvPr/>
          </p:nvSpPr>
          <p:spPr>
            <a:xfrm>
              <a:off x="1783440" y="2993760"/>
              <a:ext cx="1038240" cy="800640"/>
            </a:xfrm>
            <a:custGeom>
              <a:avLst/>
              <a:gdLst/>
              <a:ahLst/>
              <a:cxnLst/>
              <a:rect l="l" t="t" r="r" b="b"/>
              <a:pathLst>
                <a:path w="301" h="243">
                  <a:moveTo>
                    <a:pt x="105" y="179"/>
                  </a:moveTo>
                  <a:cubicBezTo>
                    <a:pt x="105" y="177"/>
                    <a:pt x="106" y="175"/>
                    <a:pt x="108" y="174"/>
                  </a:cubicBezTo>
                  <a:cubicBezTo>
                    <a:pt x="153" y="149"/>
                    <a:pt x="199" y="124"/>
                    <a:pt x="244" y="99"/>
                  </a:cubicBezTo>
                  <a:cubicBezTo>
                    <a:pt x="263" y="89"/>
                    <a:pt x="282" y="79"/>
                    <a:pt x="301" y="69"/>
                  </a:cubicBezTo>
                  <a:cubicBezTo>
                    <a:pt x="299" y="66"/>
                    <a:pt x="297" y="63"/>
                    <a:pt x="296" y="60"/>
                  </a:cubicBezTo>
                  <a:cubicBezTo>
                    <a:pt x="296" y="60"/>
                    <a:pt x="296" y="61"/>
                    <a:pt x="296" y="61"/>
                  </a:cubicBezTo>
                  <a:cubicBezTo>
                    <a:pt x="281" y="68"/>
                    <a:pt x="267" y="76"/>
                    <a:pt x="252" y="84"/>
                  </a:cubicBezTo>
                  <a:cubicBezTo>
                    <a:pt x="230" y="96"/>
                    <a:pt x="208" y="108"/>
                    <a:pt x="186" y="120"/>
                  </a:cubicBezTo>
                  <a:cubicBezTo>
                    <a:pt x="162" y="133"/>
                    <a:pt x="138" y="146"/>
                    <a:pt x="115" y="159"/>
                  </a:cubicBezTo>
                  <a:cubicBezTo>
                    <a:pt x="111" y="161"/>
                    <a:pt x="107" y="163"/>
                    <a:pt x="103" y="165"/>
                  </a:cubicBezTo>
                  <a:cubicBezTo>
                    <a:pt x="100" y="139"/>
                    <a:pt x="97" y="113"/>
                    <a:pt x="93" y="87"/>
                  </a:cubicBezTo>
                  <a:cubicBezTo>
                    <a:pt x="90" y="63"/>
                    <a:pt x="87" y="39"/>
                    <a:pt x="83" y="15"/>
                  </a:cubicBezTo>
                  <a:cubicBezTo>
                    <a:pt x="83" y="10"/>
                    <a:pt x="82" y="6"/>
                    <a:pt x="82" y="1"/>
                  </a:cubicBezTo>
                  <a:cubicBezTo>
                    <a:pt x="82" y="1"/>
                    <a:pt x="82" y="1"/>
                    <a:pt x="82" y="0"/>
                  </a:cubicBezTo>
                  <a:cubicBezTo>
                    <a:pt x="79" y="1"/>
                    <a:pt x="75" y="2"/>
                    <a:pt x="72" y="2"/>
                  </a:cubicBezTo>
                  <a:cubicBezTo>
                    <a:pt x="72" y="2"/>
                    <a:pt x="72" y="3"/>
                    <a:pt x="72" y="3"/>
                  </a:cubicBezTo>
                  <a:cubicBezTo>
                    <a:pt x="74" y="19"/>
                    <a:pt x="76" y="34"/>
                    <a:pt x="78" y="50"/>
                  </a:cubicBezTo>
                  <a:cubicBezTo>
                    <a:pt x="82" y="74"/>
                    <a:pt x="85" y="99"/>
                    <a:pt x="88" y="123"/>
                  </a:cubicBezTo>
                  <a:cubicBezTo>
                    <a:pt x="90" y="139"/>
                    <a:pt x="92" y="154"/>
                    <a:pt x="94" y="170"/>
                  </a:cubicBezTo>
                  <a:cubicBezTo>
                    <a:pt x="63" y="187"/>
                    <a:pt x="32" y="204"/>
                    <a:pt x="0" y="221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2" y="224"/>
                    <a:pt x="3" y="227"/>
                    <a:pt x="5" y="230"/>
                  </a:cubicBezTo>
                  <a:cubicBezTo>
                    <a:pt x="35" y="214"/>
                    <a:pt x="65" y="197"/>
                    <a:pt x="96" y="181"/>
                  </a:cubicBezTo>
                  <a:cubicBezTo>
                    <a:pt x="98" y="202"/>
                    <a:pt x="101" y="222"/>
                    <a:pt x="104" y="243"/>
                  </a:cubicBezTo>
                  <a:cubicBezTo>
                    <a:pt x="107" y="242"/>
                    <a:pt x="110" y="241"/>
                    <a:pt x="113" y="241"/>
                  </a:cubicBezTo>
                  <a:cubicBezTo>
                    <a:pt x="113" y="241"/>
                    <a:pt x="113" y="241"/>
                    <a:pt x="113" y="240"/>
                  </a:cubicBezTo>
                  <a:cubicBezTo>
                    <a:pt x="110" y="220"/>
                    <a:pt x="108" y="199"/>
                    <a:pt x="105" y="17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26" name="CustomShape 13"/>
            <p:cNvSpPr/>
            <p:nvPr/>
          </p:nvSpPr>
          <p:spPr>
            <a:xfrm>
              <a:off x="3954960" y="2554200"/>
              <a:ext cx="721080" cy="756360"/>
            </a:xfrm>
            <a:custGeom>
              <a:avLst/>
              <a:gdLst/>
              <a:ahLst/>
              <a:cxnLst/>
              <a:rect l="l" t="t" r="r" b="b"/>
              <a:pathLst>
                <a:path w="209" h="229">
                  <a:moveTo>
                    <a:pt x="156" y="141"/>
                  </a:moveTo>
                  <a:cubicBezTo>
                    <a:pt x="152" y="141"/>
                    <a:pt x="152" y="139"/>
                    <a:pt x="152" y="136"/>
                  </a:cubicBezTo>
                  <a:cubicBezTo>
                    <a:pt x="154" y="107"/>
                    <a:pt x="157" y="78"/>
                    <a:pt x="159" y="50"/>
                  </a:cubicBezTo>
                  <a:cubicBezTo>
                    <a:pt x="160" y="33"/>
                    <a:pt x="162" y="17"/>
                    <a:pt x="163" y="1"/>
                  </a:cubicBezTo>
                  <a:cubicBezTo>
                    <a:pt x="162" y="1"/>
                    <a:pt x="161" y="1"/>
                    <a:pt x="160" y="1"/>
                  </a:cubicBezTo>
                  <a:cubicBezTo>
                    <a:pt x="158" y="1"/>
                    <a:pt x="156" y="1"/>
                    <a:pt x="153" y="0"/>
                  </a:cubicBezTo>
                  <a:cubicBezTo>
                    <a:pt x="150" y="46"/>
                    <a:pt x="146" y="92"/>
                    <a:pt x="142" y="139"/>
                  </a:cubicBezTo>
                  <a:cubicBezTo>
                    <a:pt x="95" y="134"/>
                    <a:pt x="48" y="128"/>
                    <a:pt x="2" y="122"/>
                  </a:cubicBezTo>
                  <a:cubicBezTo>
                    <a:pt x="2" y="125"/>
                    <a:pt x="1" y="128"/>
                    <a:pt x="0" y="131"/>
                  </a:cubicBezTo>
                  <a:cubicBezTo>
                    <a:pt x="9" y="132"/>
                    <a:pt x="18" y="133"/>
                    <a:pt x="26" y="134"/>
                  </a:cubicBezTo>
                  <a:cubicBezTo>
                    <a:pt x="41" y="136"/>
                    <a:pt x="55" y="138"/>
                    <a:pt x="69" y="140"/>
                  </a:cubicBezTo>
                  <a:cubicBezTo>
                    <a:pt x="81" y="141"/>
                    <a:pt x="93" y="143"/>
                    <a:pt x="105" y="144"/>
                  </a:cubicBezTo>
                  <a:cubicBezTo>
                    <a:pt x="116" y="146"/>
                    <a:pt x="127" y="147"/>
                    <a:pt x="138" y="148"/>
                  </a:cubicBezTo>
                  <a:cubicBezTo>
                    <a:pt x="141" y="148"/>
                    <a:pt x="142" y="149"/>
                    <a:pt x="142" y="152"/>
                  </a:cubicBezTo>
                  <a:cubicBezTo>
                    <a:pt x="140" y="173"/>
                    <a:pt x="138" y="195"/>
                    <a:pt x="136" y="216"/>
                  </a:cubicBezTo>
                  <a:cubicBezTo>
                    <a:pt x="136" y="219"/>
                    <a:pt x="136" y="222"/>
                    <a:pt x="136" y="226"/>
                  </a:cubicBezTo>
                  <a:cubicBezTo>
                    <a:pt x="136" y="227"/>
                    <a:pt x="135" y="227"/>
                    <a:pt x="135" y="228"/>
                  </a:cubicBezTo>
                  <a:cubicBezTo>
                    <a:pt x="136" y="228"/>
                    <a:pt x="136" y="228"/>
                    <a:pt x="137" y="228"/>
                  </a:cubicBezTo>
                  <a:cubicBezTo>
                    <a:pt x="140" y="228"/>
                    <a:pt x="142" y="228"/>
                    <a:pt x="145" y="229"/>
                  </a:cubicBezTo>
                  <a:cubicBezTo>
                    <a:pt x="147" y="203"/>
                    <a:pt x="149" y="177"/>
                    <a:pt x="151" y="150"/>
                  </a:cubicBezTo>
                  <a:cubicBezTo>
                    <a:pt x="168" y="152"/>
                    <a:pt x="184" y="154"/>
                    <a:pt x="200" y="156"/>
                  </a:cubicBezTo>
                  <a:cubicBezTo>
                    <a:pt x="203" y="156"/>
                    <a:pt x="205" y="156"/>
                    <a:pt x="207" y="157"/>
                  </a:cubicBezTo>
                  <a:cubicBezTo>
                    <a:pt x="207" y="154"/>
                    <a:pt x="208" y="151"/>
                    <a:pt x="209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191" y="145"/>
                    <a:pt x="174" y="143"/>
                    <a:pt x="156" y="14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27" name="CustomShape 14"/>
            <p:cNvSpPr/>
            <p:nvPr/>
          </p:nvSpPr>
          <p:spPr>
            <a:xfrm>
              <a:off x="725760" y="1868400"/>
              <a:ext cx="1112040" cy="639360"/>
            </a:xfrm>
            <a:custGeom>
              <a:avLst/>
              <a:gdLst/>
              <a:ahLst/>
              <a:cxnLst/>
              <a:rect l="l" t="t" r="r" b="b"/>
              <a:pathLst>
                <a:path w="322" h="194">
                  <a:moveTo>
                    <a:pt x="153" y="193"/>
                  </a:moveTo>
                  <a:cubicBezTo>
                    <a:pt x="154" y="193"/>
                    <a:pt x="154" y="193"/>
                    <a:pt x="155" y="193"/>
                  </a:cubicBezTo>
                  <a:cubicBezTo>
                    <a:pt x="158" y="193"/>
                    <a:pt x="160" y="193"/>
                    <a:pt x="163" y="194"/>
                  </a:cubicBezTo>
                  <a:cubicBezTo>
                    <a:pt x="164" y="185"/>
                    <a:pt x="164" y="176"/>
                    <a:pt x="165" y="167"/>
                  </a:cubicBezTo>
                  <a:cubicBezTo>
                    <a:pt x="166" y="160"/>
                    <a:pt x="167" y="152"/>
                    <a:pt x="167" y="145"/>
                  </a:cubicBezTo>
                  <a:cubicBezTo>
                    <a:pt x="167" y="141"/>
                    <a:pt x="168" y="139"/>
                    <a:pt x="172" y="138"/>
                  </a:cubicBezTo>
                  <a:cubicBezTo>
                    <a:pt x="185" y="134"/>
                    <a:pt x="198" y="130"/>
                    <a:pt x="211" y="126"/>
                  </a:cubicBezTo>
                  <a:cubicBezTo>
                    <a:pt x="226" y="122"/>
                    <a:pt x="240" y="117"/>
                    <a:pt x="254" y="113"/>
                  </a:cubicBezTo>
                  <a:cubicBezTo>
                    <a:pt x="275" y="107"/>
                    <a:pt x="295" y="100"/>
                    <a:pt x="316" y="94"/>
                  </a:cubicBezTo>
                  <a:cubicBezTo>
                    <a:pt x="318" y="93"/>
                    <a:pt x="320" y="93"/>
                    <a:pt x="322" y="92"/>
                  </a:cubicBezTo>
                  <a:cubicBezTo>
                    <a:pt x="320" y="89"/>
                    <a:pt x="319" y="86"/>
                    <a:pt x="319" y="83"/>
                  </a:cubicBezTo>
                  <a:cubicBezTo>
                    <a:pt x="291" y="91"/>
                    <a:pt x="263" y="100"/>
                    <a:pt x="235" y="109"/>
                  </a:cubicBezTo>
                  <a:cubicBezTo>
                    <a:pt x="215" y="115"/>
                    <a:pt x="195" y="122"/>
                    <a:pt x="174" y="128"/>
                  </a:cubicBezTo>
                  <a:cubicBezTo>
                    <a:pt x="173" y="128"/>
                    <a:pt x="171" y="129"/>
                    <a:pt x="169" y="129"/>
                  </a:cubicBezTo>
                  <a:cubicBezTo>
                    <a:pt x="169" y="120"/>
                    <a:pt x="170" y="111"/>
                    <a:pt x="171" y="103"/>
                  </a:cubicBezTo>
                  <a:cubicBezTo>
                    <a:pt x="172" y="84"/>
                    <a:pt x="174" y="65"/>
                    <a:pt x="176" y="45"/>
                  </a:cubicBezTo>
                  <a:cubicBezTo>
                    <a:pt x="177" y="31"/>
                    <a:pt x="178" y="16"/>
                    <a:pt x="180" y="2"/>
                  </a:cubicBezTo>
                  <a:cubicBezTo>
                    <a:pt x="180" y="2"/>
                    <a:pt x="179" y="2"/>
                    <a:pt x="178" y="2"/>
                  </a:cubicBezTo>
                  <a:cubicBezTo>
                    <a:pt x="175" y="2"/>
                    <a:pt x="172" y="1"/>
                    <a:pt x="169" y="0"/>
                  </a:cubicBezTo>
                  <a:cubicBezTo>
                    <a:pt x="169" y="2"/>
                    <a:pt x="170" y="3"/>
                    <a:pt x="170" y="4"/>
                  </a:cubicBezTo>
                  <a:cubicBezTo>
                    <a:pt x="170" y="6"/>
                    <a:pt x="170" y="9"/>
                    <a:pt x="170" y="11"/>
                  </a:cubicBezTo>
                  <a:cubicBezTo>
                    <a:pt x="166" y="51"/>
                    <a:pt x="162" y="90"/>
                    <a:pt x="159" y="129"/>
                  </a:cubicBezTo>
                  <a:cubicBezTo>
                    <a:pt x="159" y="133"/>
                    <a:pt x="157" y="133"/>
                    <a:pt x="154" y="134"/>
                  </a:cubicBezTo>
                  <a:cubicBezTo>
                    <a:pt x="137" y="140"/>
                    <a:pt x="120" y="145"/>
                    <a:pt x="102" y="150"/>
                  </a:cubicBezTo>
                  <a:cubicBezTo>
                    <a:pt x="79" y="157"/>
                    <a:pt x="55" y="165"/>
                    <a:pt x="32" y="172"/>
                  </a:cubicBezTo>
                  <a:cubicBezTo>
                    <a:pt x="21" y="175"/>
                    <a:pt x="11" y="179"/>
                    <a:pt x="0" y="182"/>
                  </a:cubicBezTo>
                  <a:cubicBezTo>
                    <a:pt x="2" y="185"/>
                    <a:pt x="3" y="188"/>
                    <a:pt x="3" y="191"/>
                  </a:cubicBezTo>
                  <a:cubicBezTo>
                    <a:pt x="54" y="175"/>
                    <a:pt x="106" y="159"/>
                    <a:pt x="158" y="143"/>
                  </a:cubicBezTo>
                  <a:cubicBezTo>
                    <a:pt x="156" y="160"/>
                    <a:pt x="155" y="177"/>
                    <a:pt x="153" y="1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28" name="CustomShape 15"/>
            <p:cNvSpPr/>
            <p:nvPr/>
          </p:nvSpPr>
          <p:spPr>
            <a:xfrm>
              <a:off x="1347480" y="2182680"/>
              <a:ext cx="514440" cy="384480"/>
            </a:xfrm>
            <a:custGeom>
              <a:avLst/>
              <a:gdLst/>
              <a:ahLst/>
              <a:cxnLst/>
              <a:rect l="l" t="t" r="r" b="b"/>
              <a:pathLst>
                <a:path w="149" h="117">
                  <a:moveTo>
                    <a:pt x="53" y="80"/>
                  </a:moveTo>
                  <a:cubicBezTo>
                    <a:pt x="85" y="56"/>
                    <a:pt x="116" y="32"/>
                    <a:pt x="147" y="8"/>
                  </a:cubicBezTo>
                  <a:cubicBezTo>
                    <a:pt x="148" y="8"/>
                    <a:pt x="148" y="8"/>
                    <a:pt x="149" y="8"/>
                  </a:cubicBezTo>
                  <a:cubicBezTo>
                    <a:pt x="146" y="5"/>
                    <a:pt x="144" y="3"/>
                    <a:pt x="143" y="0"/>
                  </a:cubicBezTo>
                  <a:cubicBezTo>
                    <a:pt x="95" y="36"/>
                    <a:pt x="48" y="73"/>
                    <a:pt x="0" y="109"/>
                  </a:cubicBezTo>
                  <a:cubicBezTo>
                    <a:pt x="3" y="111"/>
                    <a:pt x="5" y="114"/>
                    <a:pt x="6" y="117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22" y="104"/>
                    <a:pt x="38" y="92"/>
                    <a:pt x="53" y="8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29" name="CustomShape 16"/>
            <p:cNvSpPr/>
            <p:nvPr/>
          </p:nvSpPr>
          <p:spPr>
            <a:xfrm>
              <a:off x="2777040" y="2733840"/>
              <a:ext cx="127080" cy="308880"/>
            </a:xfrm>
            <a:custGeom>
              <a:avLst/>
              <a:gdLst/>
              <a:ahLst/>
              <a:cxnLst/>
              <a:rect l="l" t="t" r="r" b="b"/>
              <a:pathLst>
                <a:path w="37" h="94">
                  <a:moveTo>
                    <a:pt x="1" y="4"/>
                  </a:moveTo>
                  <a:cubicBezTo>
                    <a:pt x="6" y="22"/>
                    <a:pt x="11" y="40"/>
                    <a:pt x="17" y="58"/>
                  </a:cubicBezTo>
                  <a:cubicBezTo>
                    <a:pt x="20" y="71"/>
                    <a:pt x="24" y="83"/>
                    <a:pt x="27" y="94"/>
                  </a:cubicBezTo>
                  <a:cubicBezTo>
                    <a:pt x="30" y="92"/>
                    <a:pt x="34" y="92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1" y="72"/>
                    <a:pt x="25" y="52"/>
                    <a:pt x="19" y="33"/>
                  </a:cubicBezTo>
                  <a:cubicBezTo>
                    <a:pt x="16" y="22"/>
                    <a:pt x="13" y="12"/>
                    <a:pt x="10" y="2"/>
                  </a:cubicBezTo>
                  <a:cubicBezTo>
                    <a:pt x="10" y="1"/>
                    <a:pt x="10" y="1"/>
                    <a:pt x="10" y="0"/>
                  </a:cubicBezTo>
                  <a:cubicBezTo>
                    <a:pt x="7" y="2"/>
                    <a:pt x="4" y="3"/>
                    <a:pt x="0" y="3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30" name="CustomShape 17"/>
            <p:cNvSpPr/>
            <p:nvPr/>
          </p:nvSpPr>
          <p:spPr>
            <a:xfrm>
              <a:off x="2845800" y="2287800"/>
              <a:ext cx="352800" cy="275760"/>
            </a:xfrm>
            <a:custGeom>
              <a:avLst/>
              <a:gdLst/>
              <a:ahLst/>
              <a:cxnLst/>
              <a:rect l="l" t="t" r="r" b="b"/>
              <a:pathLst>
                <a:path w="102" h="84">
                  <a:moveTo>
                    <a:pt x="92" y="3"/>
                  </a:moveTo>
                  <a:cubicBezTo>
                    <a:pt x="62" y="27"/>
                    <a:pt x="31" y="51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2" y="79"/>
                    <a:pt x="4" y="81"/>
                    <a:pt x="6" y="84"/>
                  </a:cubicBezTo>
                  <a:cubicBezTo>
                    <a:pt x="14" y="78"/>
                    <a:pt x="21" y="71"/>
                    <a:pt x="29" y="65"/>
                  </a:cubicBezTo>
                  <a:cubicBezTo>
                    <a:pt x="53" y="46"/>
                    <a:pt x="76" y="28"/>
                    <a:pt x="99" y="9"/>
                  </a:cubicBezTo>
                  <a:cubicBezTo>
                    <a:pt x="100" y="8"/>
                    <a:pt x="101" y="8"/>
                    <a:pt x="102" y="8"/>
                  </a:cubicBezTo>
                  <a:cubicBezTo>
                    <a:pt x="99" y="5"/>
                    <a:pt x="97" y="3"/>
                    <a:pt x="95" y="0"/>
                  </a:cubicBezTo>
                  <a:cubicBezTo>
                    <a:pt x="95" y="1"/>
                    <a:pt x="94" y="2"/>
                    <a:pt x="92" y="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31" name="CustomShape 18"/>
            <p:cNvSpPr/>
            <p:nvPr/>
          </p:nvSpPr>
          <p:spPr>
            <a:xfrm>
              <a:off x="3924000" y="2501640"/>
              <a:ext cx="498960" cy="393120"/>
            </a:xfrm>
            <a:custGeom>
              <a:avLst/>
              <a:gdLst/>
              <a:ahLst/>
              <a:cxnLst/>
              <a:rect l="l" t="t" r="r" b="b"/>
              <a:pathLst>
                <a:path w="145" h="119">
                  <a:moveTo>
                    <a:pt x="78" y="49"/>
                  </a:moveTo>
                  <a:cubicBezTo>
                    <a:pt x="53" y="70"/>
                    <a:pt x="27" y="90"/>
                    <a:pt x="1" y="111"/>
                  </a:cubicBezTo>
                  <a:cubicBezTo>
                    <a:pt x="1" y="111"/>
                    <a:pt x="0" y="111"/>
                    <a:pt x="0" y="112"/>
                  </a:cubicBezTo>
                  <a:cubicBezTo>
                    <a:pt x="2" y="114"/>
                    <a:pt x="4" y="116"/>
                    <a:pt x="6" y="119"/>
                  </a:cubicBezTo>
                  <a:cubicBezTo>
                    <a:pt x="7" y="118"/>
                    <a:pt x="8" y="117"/>
                    <a:pt x="10" y="116"/>
                  </a:cubicBezTo>
                  <a:cubicBezTo>
                    <a:pt x="55" y="80"/>
                    <a:pt x="100" y="44"/>
                    <a:pt x="144" y="8"/>
                  </a:cubicBezTo>
                  <a:cubicBezTo>
                    <a:pt x="145" y="8"/>
                    <a:pt x="145" y="8"/>
                    <a:pt x="145" y="7"/>
                  </a:cubicBezTo>
                  <a:cubicBezTo>
                    <a:pt x="143" y="5"/>
                    <a:pt x="141" y="3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19" y="16"/>
                    <a:pt x="99" y="33"/>
                    <a:pt x="78" y="4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32" name="CustomShape 19"/>
            <p:cNvSpPr/>
            <p:nvPr/>
          </p:nvSpPr>
          <p:spPr>
            <a:xfrm>
              <a:off x="2141640" y="2901600"/>
              <a:ext cx="666000" cy="226440"/>
            </a:xfrm>
            <a:custGeom>
              <a:avLst/>
              <a:gdLst/>
              <a:ahLst/>
              <a:cxnLst/>
              <a:rect l="l" t="t" r="r" b="b"/>
              <a:pathLst>
                <a:path w="193" h="69">
                  <a:moveTo>
                    <a:pt x="85" y="26"/>
                  </a:moveTo>
                  <a:cubicBezTo>
                    <a:pt x="69" y="21"/>
                    <a:pt x="53" y="16"/>
                    <a:pt x="37" y="10"/>
                  </a:cubicBezTo>
                  <a:cubicBezTo>
                    <a:pt x="26" y="7"/>
                    <a:pt x="15" y="3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3"/>
                    <a:pt x="2" y="6"/>
                    <a:pt x="0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8" y="14"/>
                    <a:pt x="34" y="20"/>
                    <a:pt x="51" y="25"/>
                  </a:cubicBezTo>
                  <a:cubicBezTo>
                    <a:pt x="70" y="31"/>
                    <a:pt x="90" y="37"/>
                    <a:pt x="110" y="43"/>
                  </a:cubicBezTo>
                  <a:cubicBezTo>
                    <a:pt x="130" y="50"/>
                    <a:pt x="149" y="56"/>
                    <a:pt x="168" y="62"/>
                  </a:cubicBezTo>
                  <a:cubicBezTo>
                    <a:pt x="176" y="64"/>
                    <a:pt x="183" y="67"/>
                    <a:pt x="190" y="69"/>
                  </a:cubicBezTo>
                  <a:cubicBezTo>
                    <a:pt x="190" y="69"/>
                    <a:pt x="190" y="69"/>
                    <a:pt x="190" y="69"/>
                  </a:cubicBezTo>
                  <a:cubicBezTo>
                    <a:pt x="191" y="66"/>
                    <a:pt x="192" y="63"/>
                    <a:pt x="193" y="60"/>
                  </a:cubicBezTo>
                  <a:cubicBezTo>
                    <a:pt x="177" y="55"/>
                    <a:pt x="162" y="50"/>
                    <a:pt x="146" y="45"/>
                  </a:cubicBezTo>
                  <a:cubicBezTo>
                    <a:pt x="125" y="38"/>
                    <a:pt x="105" y="32"/>
                    <a:pt x="85" y="2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33" name="CustomShape 20"/>
            <p:cNvSpPr/>
            <p:nvPr/>
          </p:nvSpPr>
          <p:spPr>
            <a:xfrm>
              <a:off x="1450800" y="1452240"/>
              <a:ext cx="939960" cy="280800"/>
            </a:xfrm>
            <a:custGeom>
              <a:avLst/>
              <a:gdLst/>
              <a:ahLst/>
              <a:cxnLst/>
              <a:rect l="l" t="t" r="r" b="b"/>
              <a:pathLst>
                <a:path w="272" h="85">
                  <a:moveTo>
                    <a:pt x="76" y="65"/>
                  </a:moveTo>
                  <a:cubicBezTo>
                    <a:pt x="98" y="58"/>
                    <a:pt x="121" y="52"/>
                    <a:pt x="143" y="46"/>
                  </a:cubicBezTo>
                  <a:cubicBezTo>
                    <a:pt x="168" y="39"/>
                    <a:pt x="194" y="31"/>
                    <a:pt x="219" y="24"/>
                  </a:cubicBezTo>
                  <a:cubicBezTo>
                    <a:pt x="234" y="20"/>
                    <a:pt x="250" y="15"/>
                    <a:pt x="265" y="11"/>
                  </a:cubicBezTo>
                  <a:cubicBezTo>
                    <a:pt x="267" y="10"/>
                    <a:pt x="269" y="10"/>
                    <a:pt x="271" y="9"/>
                  </a:cubicBezTo>
                  <a:cubicBezTo>
                    <a:pt x="271" y="9"/>
                    <a:pt x="272" y="9"/>
                    <a:pt x="272" y="9"/>
                  </a:cubicBezTo>
                  <a:cubicBezTo>
                    <a:pt x="271" y="6"/>
                    <a:pt x="270" y="3"/>
                    <a:pt x="270" y="0"/>
                  </a:cubicBezTo>
                  <a:cubicBezTo>
                    <a:pt x="270" y="0"/>
                    <a:pt x="270" y="0"/>
                    <a:pt x="269" y="0"/>
                  </a:cubicBezTo>
                  <a:cubicBezTo>
                    <a:pt x="261" y="2"/>
                    <a:pt x="254" y="4"/>
                    <a:pt x="246" y="7"/>
                  </a:cubicBezTo>
                  <a:cubicBezTo>
                    <a:pt x="226" y="12"/>
                    <a:pt x="207" y="18"/>
                    <a:pt x="188" y="23"/>
                  </a:cubicBezTo>
                  <a:cubicBezTo>
                    <a:pt x="174" y="27"/>
                    <a:pt x="159" y="31"/>
                    <a:pt x="145" y="36"/>
                  </a:cubicBezTo>
                  <a:cubicBezTo>
                    <a:pt x="126" y="41"/>
                    <a:pt x="107" y="46"/>
                    <a:pt x="88" y="52"/>
                  </a:cubicBezTo>
                  <a:cubicBezTo>
                    <a:pt x="75" y="55"/>
                    <a:pt x="14" y="73"/>
                    <a:pt x="0" y="74"/>
                  </a:cubicBezTo>
                  <a:cubicBezTo>
                    <a:pt x="2" y="78"/>
                    <a:pt x="3" y="81"/>
                    <a:pt x="4" y="85"/>
                  </a:cubicBezTo>
                  <a:cubicBezTo>
                    <a:pt x="18" y="80"/>
                    <a:pt x="61" y="69"/>
                    <a:pt x="76" y="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34" name="CustomShape 21"/>
            <p:cNvSpPr/>
            <p:nvPr/>
          </p:nvSpPr>
          <p:spPr>
            <a:xfrm>
              <a:off x="975600" y="2724120"/>
              <a:ext cx="254520" cy="519480"/>
            </a:xfrm>
            <a:custGeom>
              <a:avLst/>
              <a:gdLst/>
              <a:ahLst/>
              <a:cxnLst/>
              <a:rect l="l" t="t" r="r" b="b"/>
              <a:pathLst>
                <a:path w="74" h="158">
                  <a:moveTo>
                    <a:pt x="39" y="87"/>
                  </a:moveTo>
                  <a:cubicBezTo>
                    <a:pt x="48" y="65"/>
                    <a:pt x="57" y="43"/>
                    <a:pt x="66" y="22"/>
                  </a:cubicBezTo>
                  <a:cubicBezTo>
                    <a:pt x="69" y="16"/>
                    <a:pt x="71" y="11"/>
                    <a:pt x="73" y="5"/>
                  </a:cubicBezTo>
                  <a:cubicBezTo>
                    <a:pt x="73" y="5"/>
                    <a:pt x="73" y="5"/>
                    <a:pt x="74" y="4"/>
                  </a:cubicBezTo>
                  <a:cubicBezTo>
                    <a:pt x="70" y="3"/>
                    <a:pt x="67" y="2"/>
                    <a:pt x="64" y="0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55" y="23"/>
                    <a:pt x="45" y="45"/>
                    <a:pt x="36" y="67"/>
                  </a:cubicBezTo>
                  <a:cubicBezTo>
                    <a:pt x="30" y="82"/>
                    <a:pt x="24" y="98"/>
                    <a:pt x="17" y="113"/>
                  </a:cubicBezTo>
                  <a:cubicBezTo>
                    <a:pt x="12" y="127"/>
                    <a:pt x="6" y="141"/>
                    <a:pt x="0" y="154"/>
                  </a:cubicBezTo>
                  <a:cubicBezTo>
                    <a:pt x="3" y="155"/>
                    <a:pt x="6" y="156"/>
                    <a:pt x="9" y="158"/>
                  </a:cubicBezTo>
                  <a:cubicBezTo>
                    <a:pt x="9" y="155"/>
                    <a:pt x="10" y="153"/>
                    <a:pt x="12" y="150"/>
                  </a:cubicBezTo>
                  <a:cubicBezTo>
                    <a:pt x="21" y="129"/>
                    <a:pt x="30" y="108"/>
                    <a:pt x="39" y="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35" name="CustomShape 22"/>
            <p:cNvSpPr/>
            <p:nvPr/>
          </p:nvSpPr>
          <p:spPr>
            <a:xfrm>
              <a:off x="1378440" y="1508400"/>
              <a:ext cx="2593440" cy="1304280"/>
            </a:xfrm>
            <a:custGeom>
              <a:avLst/>
              <a:gdLst/>
              <a:ahLst/>
              <a:cxnLst/>
              <a:rect l="l" t="t" r="r" b="b"/>
              <a:pathLst>
                <a:path w="751" h="395">
                  <a:moveTo>
                    <a:pt x="183" y="156"/>
                  </a:moveTo>
                  <a:cubicBezTo>
                    <a:pt x="186" y="157"/>
                    <a:pt x="188" y="159"/>
                    <a:pt x="191" y="161"/>
                  </a:cubicBezTo>
                  <a:cubicBezTo>
                    <a:pt x="191" y="161"/>
                    <a:pt x="191" y="160"/>
                    <a:pt x="191" y="160"/>
                  </a:cubicBezTo>
                  <a:cubicBezTo>
                    <a:pt x="209" y="137"/>
                    <a:pt x="226" y="115"/>
                    <a:pt x="244" y="93"/>
                  </a:cubicBezTo>
                  <a:cubicBezTo>
                    <a:pt x="244" y="91"/>
                    <a:pt x="247" y="91"/>
                    <a:pt x="248" y="91"/>
                  </a:cubicBezTo>
                  <a:cubicBezTo>
                    <a:pt x="276" y="92"/>
                    <a:pt x="305" y="93"/>
                    <a:pt x="333" y="94"/>
                  </a:cubicBezTo>
                  <a:cubicBezTo>
                    <a:pt x="346" y="95"/>
                    <a:pt x="360" y="96"/>
                    <a:pt x="373" y="96"/>
                  </a:cubicBezTo>
                  <a:cubicBezTo>
                    <a:pt x="392" y="97"/>
                    <a:pt x="411" y="98"/>
                    <a:pt x="430" y="99"/>
                  </a:cubicBezTo>
                  <a:cubicBezTo>
                    <a:pt x="432" y="99"/>
                    <a:pt x="434" y="100"/>
                    <a:pt x="436" y="102"/>
                  </a:cubicBezTo>
                  <a:cubicBezTo>
                    <a:pt x="446" y="113"/>
                    <a:pt x="457" y="124"/>
                    <a:pt x="468" y="136"/>
                  </a:cubicBezTo>
                  <a:cubicBezTo>
                    <a:pt x="428" y="175"/>
                    <a:pt x="388" y="214"/>
                    <a:pt x="348" y="253"/>
                  </a:cubicBezTo>
                  <a:cubicBezTo>
                    <a:pt x="345" y="256"/>
                    <a:pt x="341" y="257"/>
                    <a:pt x="337" y="257"/>
                  </a:cubicBezTo>
                  <a:cubicBezTo>
                    <a:pt x="325" y="260"/>
                    <a:pt x="313" y="262"/>
                    <a:pt x="302" y="264"/>
                  </a:cubicBezTo>
                  <a:cubicBezTo>
                    <a:pt x="299" y="265"/>
                    <a:pt x="296" y="265"/>
                    <a:pt x="293" y="263"/>
                  </a:cubicBezTo>
                  <a:cubicBezTo>
                    <a:pt x="266" y="246"/>
                    <a:pt x="239" y="228"/>
                    <a:pt x="212" y="210"/>
                  </a:cubicBezTo>
                  <a:cubicBezTo>
                    <a:pt x="208" y="208"/>
                    <a:pt x="205" y="206"/>
                    <a:pt x="202" y="203"/>
                  </a:cubicBezTo>
                  <a:cubicBezTo>
                    <a:pt x="200" y="202"/>
                    <a:pt x="199" y="202"/>
                    <a:pt x="198" y="201"/>
                  </a:cubicBezTo>
                  <a:cubicBezTo>
                    <a:pt x="197" y="204"/>
                    <a:pt x="195" y="207"/>
                    <a:pt x="193" y="209"/>
                  </a:cubicBezTo>
                  <a:cubicBezTo>
                    <a:pt x="193" y="209"/>
                    <a:pt x="193" y="209"/>
                    <a:pt x="194" y="209"/>
                  </a:cubicBezTo>
                  <a:cubicBezTo>
                    <a:pt x="214" y="223"/>
                    <a:pt x="235" y="236"/>
                    <a:pt x="256" y="250"/>
                  </a:cubicBezTo>
                  <a:cubicBezTo>
                    <a:pt x="265" y="256"/>
                    <a:pt x="273" y="262"/>
                    <a:pt x="282" y="267"/>
                  </a:cubicBezTo>
                  <a:cubicBezTo>
                    <a:pt x="282" y="268"/>
                    <a:pt x="282" y="268"/>
                    <a:pt x="282" y="269"/>
                  </a:cubicBezTo>
                  <a:cubicBezTo>
                    <a:pt x="249" y="275"/>
                    <a:pt x="215" y="282"/>
                    <a:pt x="181" y="289"/>
                  </a:cubicBezTo>
                  <a:cubicBezTo>
                    <a:pt x="179" y="266"/>
                    <a:pt x="176" y="244"/>
                    <a:pt x="174" y="222"/>
                  </a:cubicBezTo>
                  <a:cubicBezTo>
                    <a:pt x="171" y="222"/>
                    <a:pt x="168" y="223"/>
                    <a:pt x="165" y="223"/>
                  </a:cubicBezTo>
                  <a:cubicBezTo>
                    <a:pt x="165" y="223"/>
                    <a:pt x="165" y="223"/>
                    <a:pt x="165" y="223"/>
                  </a:cubicBezTo>
                  <a:cubicBezTo>
                    <a:pt x="165" y="223"/>
                    <a:pt x="165" y="224"/>
                    <a:pt x="165" y="224"/>
                  </a:cubicBezTo>
                  <a:cubicBezTo>
                    <a:pt x="166" y="233"/>
                    <a:pt x="167" y="242"/>
                    <a:pt x="168" y="250"/>
                  </a:cubicBezTo>
                  <a:cubicBezTo>
                    <a:pt x="169" y="263"/>
                    <a:pt x="170" y="275"/>
                    <a:pt x="171" y="287"/>
                  </a:cubicBezTo>
                  <a:cubicBezTo>
                    <a:pt x="172" y="291"/>
                    <a:pt x="170" y="292"/>
                    <a:pt x="167" y="292"/>
                  </a:cubicBezTo>
                  <a:cubicBezTo>
                    <a:pt x="154" y="295"/>
                    <a:pt x="47" y="317"/>
                    <a:pt x="30" y="320"/>
                  </a:cubicBezTo>
                  <a:cubicBezTo>
                    <a:pt x="20" y="323"/>
                    <a:pt x="10" y="325"/>
                    <a:pt x="0" y="326"/>
                  </a:cubicBezTo>
                  <a:cubicBezTo>
                    <a:pt x="0" y="327"/>
                    <a:pt x="0" y="326"/>
                    <a:pt x="0" y="326"/>
                  </a:cubicBezTo>
                  <a:cubicBezTo>
                    <a:pt x="1" y="329"/>
                    <a:pt x="1" y="333"/>
                    <a:pt x="1" y="336"/>
                  </a:cubicBezTo>
                  <a:cubicBezTo>
                    <a:pt x="2" y="336"/>
                    <a:pt x="2" y="336"/>
                    <a:pt x="2" y="336"/>
                  </a:cubicBezTo>
                  <a:cubicBezTo>
                    <a:pt x="24" y="331"/>
                    <a:pt x="46" y="326"/>
                    <a:pt x="69" y="322"/>
                  </a:cubicBezTo>
                  <a:cubicBezTo>
                    <a:pt x="86" y="318"/>
                    <a:pt x="104" y="315"/>
                    <a:pt x="121" y="311"/>
                  </a:cubicBezTo>
                  <a:cubicBezTo>
                    <a:pt x="137" y="308"/>
                    <a:pt x="153" y="305"/>
                    <a:pt x="169" y="301"/>
                  </a:cubicBezTo>
                  <a:cubicBezTo>
                    <a:pt x="170" y="301"/>
                    <a:pt x="171" y="301"/>
                    <a:pt x="173" y="301"/>
                  </a:cubicBezTo>
                  <a:cubicBezTo>
                    <a:pt x="173" y="308"/>
                    <a:pt x="174" y="315"/>
                    <a:pt x="175" y="321"/>
                  </a:cubicBezTo>
                  <a:cubicBezTo>
                    <a:pt x="177" y="341"/>
                    <a:pt x="179" y="361"/>
                    <a:pt x="181" y="380"/>
                  </a:cubicBezTo>
                  <a:cubicBezTo>
                    <a:pt x="181" y="381"/>
                    <a:pt x="181" y="381"/>
                    <a:pt x="181" y="381"/>
                  </a:cubicBezTo>
                  <a:cubicBezTo>
                    <a:pt x="183" y="380"/>
                    <a:pt x="186" y="380"/>
                    <a:pt x="189" y="380"/>
                  </a:cubicBezTo>
                  <a:cubicBezTo>
                    <a:pt x="190" y="380"/>
                    <a:pt x="190" y="380"/>
                    <a:pt x="191" y="380"/>
                  </a:cubicBezTo>
                  <a:cubicBezTo>
                    <a:pt x="191" y="380"/>
                    <a:pt x="190" y="380"/>
                    <a:pt x="190" y="379"/>
                  </a:cubicBezTo>
                  <a:cubicBezTo>
                    <a:pt x="189" y="365"/>
                    <a:pt x="187" y="350"/>
                    <a:pt x="186" y="336"/>
                  </a:cubicBezTo>
                  <a:cubicBezTo>
                    <a:pt x="185" y="325"/>
                    <a:pt x="184" y="313"/>
                    <a:pt x="182" y="302"/>
                  </a:cubicBezTo>
                  <a:cubicBezTo>
                    <a:pt x="182" y="301"/>
                    <a:pt x="183" y="300"/>
                    <a:pt x="183" y="299"/>
                  </a:cubicBezTo>
                  <a:cubicBezTo>
                    <a:pt x="201" y="295"/>
                    <a:pt x="220" y="291"/>
                    <a:pt x="238" y="287"/>
                  </a:cubicBezTo>
                  <a:cubicBezTo>
                    <a:pt x="256" y="283"/>
                    <a:pt x="274" y="280"/>
                    <a:pt x="293" y="276"/>
                  </a:cubicBezTo>
                  <a:cubicBezTo>
                    <a:pt x="294" y="276"/>
                    <a:pt x="295" y="276"/>
                    <a:pt x="296" y="277"/>
                  </a:cubicBezTo>
                  <a:cubicBezTo>
                    <a:pt x="302" y="280"/>
                    <a:pt x="307" y="284"/>
                    <a:pt x="313" y="288"/>
                  </a:cubicBezTo>
                  <a:cubicBezTo>
                    <a:pt x="307" y="294"/>
                    <a:pt x="301" y="300"/>
                    <a:pt x="294" y="306"/>
                  </a:cubicBezTo>
                  <a:cubicBezTo>
                    <a:pt x="267" y="333"/>
                    <a:pt x="240" y="359"/>
                    <a:pt x="213" y="386"/>
                  </a:cubicBezTo>
                  <a:cubicBezTo>
                    <a:pt x="212" y="387"/>
                    <a:pt x="211" y="387"/>
                    <a:pt x="211" y="388"/>
                  </a:cubicBezTo>
                  <a:cubicBezTo>
                    <a:pt x="213" y="390"/>
                    <a:pt x="216" y="392"/>
                    <a:pt x="218" y="395"/>
                  </a:cubicBezTo>
                  <a:cubicBezTo>
                    <a:pt x="218" y="394"/>
                    <a:pt x="218" y="394"/>
                    <a:pt x="219" y="393"/>
                  </a:cubicBezTo>
                  <a:cubicBezTo>
                    <a:pt x="252" y="361"/>
                    <a:pt x="285" y="328"/>
                    <a:pt x="318" y="296"/>
                  </a:cubicBezTo>
                  <a:cubicBezTo>
                    <a:pt x="319" y="295"/>
                    <a:pt x="320" y="294"/>
                    <a:pt x="322" y="293"/>
                  </a:cubicBezTo>
                  <a:cubicBezTo>
                    <a:pt x="337" y="303"/>
                    <a:pt x="353" y="313"/>
                    <a:pt x="368" y="323"/>
                  </a:cubicBezTo>
                  <a:cubicBezTo>
                    <a:pt x="370" y="320"/>
                    <a:pt x="371" y="318"/>
                    <a:pt x="374" y="315"/>
                  </a:cubicBezTo>
                  <a:cubicBezTo>
                    <a:pt x="373" y="315"/>
                    <a:pt x="373" y="315"/>
                    <a:pt x="373" y="315"/>
                  </a:cubicBezTo>
                  <a:cubicBezTo>
                    <a:pt x="358" y="305"/>
                    <a:pt x="344" y="296"/>
                    <a:pt x="328" y="286"/>
                  </a:cubicBezTo>
                  <a:cubicBezTo>
                    <a:pt x="334" y="280"/>
                    <a:pt x="340" y="275"/>
                    <a:pt x="345" y="269"/>
                  </a:cubicBezTo>
                  <a:cubicBezTo>
                    <a:pt x="351" y="262"/>
                    <a:pt x="359" y="263"/>
                    <a:pt x="366" y="261"/>
                  </a:cubicBezTo>
                  <a:cubicBezTo>
                    <a:pt x="384" y="257"/>
                    <a:pt x="402" y="254"/>
                    <a:pt x="420" y="250"/>
                  </a:cubicBezTo>
                  <a:cubicBezTo>
                    <a:pt x="438" y="246"/>
                    <a:pt x="455" y="243"/>
                    <a:pt x="473" y="239"/>
                  </a:cubicBezTo>
                  <a:cubicBezTo>
                    <a:pt x="488" y="236"/>
                    <a:pt x="503" y="233"/>
                    <a:pt x="517" y="230"/>
                  </a:cubicBezTo>
                  <a:cubicBezTo>
                    <a:pt x="516" y="227"/>
                    <a:pt x="516" y="224"/>
                    <a:pt x="515" y="221"/>
                  </a:cubicBezTo>
                  <a:cubicBezTo>
                    <a:pt x="466" y="231"/>
                    <a:pt x="415" y="241"/>
                    <a:pt x="363" y="252"/>
                  </a:cubicBezTo>
                  <a:cubicBezTo>
                    <a:pt x="401" y="215"/>
                    <a:pt x="437" y="179"/>
                    <a:pt x="474" y="143"/>
                  </a:cubicBezTo>
                  <a:cubicBezTo>
                    <a:pt x="491" y="161"/>
                    <a:pt x="507" y="179"/>
                    <a:pt x="523" y="196"/>
                  </a:cubicBezTo>
                  <a:cubicBezTo>
                    <a:pt x="525" y="193"/>
                    <a:pt x="527" y="191"/>
                    <a:pt x="529" y="189"/>
                  </a:cubicBezTo>
                  <a:cubicBezTo>
                    <a:pt x="514" y="172"/>
                    <a:pt x="498" y="156"/>
                    <a:pt x="483" y="139"/>
                  </a:cubicBezTo>
                  <a:cubicBezTo>
                    <a:pt x="482" y="138"/>
                    <a:pt x="482" y="135"/>
                    <a:pt x="483" y="134"/>
                  </a:cubicBezTo>
                  <a:cubicBezTo>
                    <a:pt x="493" y="124"/>
                    <a:pt x="503" y="115"/>
                    <a:pt x="513" y="105"/>
                  </a:cubicBezTo>
                  <a:cubicBezTo>
                    <a:pt x="515" y="104"/>
                    <a:pt x="516" y="103"/>
                    <a:pt x="518" y="103"/>
                  </a:cubicBezTo>
                  <a:cubicBezTo>
                    <a:pt x="537" y="104"/>
                    <a:pt x="557" y="105"/>
                    <a:pt x="577" y="106"/>
                  </a:cubicBezTo>
                  <a:cubicBezTo>
                    <a:pt x="576" y="110"/>
                    <a:pt x="575" y="114"/>
                    <a:pt x="574" y="118"/>
                  </a:cubicBezTo>
                  <a:cubicBezTo>
                    <a:pt x="568" y="139"/>
                    <a:pt x="562" y="161"/>
                    <a:pt x="556" y="182"/>
                  </a:cubicBezTo>
                  <a:cubicBezTo>
                    <a:pt x="559" y="182"/>
                    <a:pt x="562" y="183"/>
                    <a:pt x="565" y="184"/>
                  </a:cubicBezTo>
                  <a:cubicBezTo>
                    <a:pt x="567" y="179"/>
                    <a:pt x="569" y="173"/>
                    <a:pt x="570" y="168"/>
                  </a:cubicBezTo>
                  <a:cubicBezTo>
                    <a:pt x="574" y="156"/>
                    <a:pt x="577" y="144"/>
                    <a:pt x="580" y="132"/>
                  </a:cubicBezTo>
                  <a:cubicBezTo>
                    <a:pt x="582" y="124"/>
                    <a:pt x="584" y="117"/>
                    <a:pt x="586" y="109"/>
                  </a:cubicBezTo>
                  <a:cubicBezTo>
                    <a:pt x="587" y="106"/>
                    <a:pt x="589" y="106"/>
                    <a:pt x="591" y="106"/>
                  </a:cubicBezTo>
                  <a:cubicBezTo>
                    <a:pt x="619" y="108"/>
                    <a:pt x="646" y="109"/>
                    <a:pt x="673" y="110"/>
                  </a:cubicBezTo>
                  <a:cubicBezTo>
                    <a:pt x="698" y="111"/>
                    <a:pt x="724" y="112"/>
                    <a:pt x="750" y="114"/>
                  </a:cubicBezTo>
                  <a:cubicBezTo>
                    <a:pt x="750" y="114"/>
                    <a:pt x="750" y="114"/>
                    <a:pt x="751" y="114"/>
                  </a:cubicBezTo>
                  <a:cubicBezTo>
                    <a:pt x="750" y="113"/>
                    <a:pt x="750" y="112"/>
                    <a:pt x="750" y="111"/>
                  </a:cubicBezTo>
                  <a:cubicBezTo>
                    <a:pt x="750" y="108"/>
                    <a:pt x="751" y="106"/>
                    <a:pt x="751" y="104"/>
                  </a:cubicBezTo>
                  <a:cubicBezTo>
                    <a:pt x="751" y="104"/>
                    <a:pt x="751" y="104"/>
                    <a:pt x="751" y="104"/>
                  </a:cubicBezTo>
                  <a:cubicBezTo>
                    <a:pt x="722" y="103"/>
                    <a:pt x="694" y="101"/>
                    <a:pt x="666" y="100"/>
                  </a:cubicBezTo>
                  <a:cubicBezTo>
                    <a:pt x="642" y="99"/>
                    <a:pt x="618" y="98"/>
                    <a:pt x="594" y="97"/>
                  </a:cubicBezTo>
                  <a:cubicBezTo>
                    <a:pt x="593" y="97"/>
                    <a:pt x="592" y="97"/>
                    <a:pt x="590" y="96"/>
                  </a:cubicBezTo>
                  <a:cubicBezTo>
                    <a:pt x="593" y="87"/>
                    <a:pt x="596" y="77"/>
                    <a:pt x="598" y="68"/>
                  </a:cubicBezTo>
                  <a:cubicBezTo>
                    <a:pt x="601" y="58"/>
                    <a:pt x="604" y="49"/>
                    <a:pt x="606" y="40"/>
                  </a:cubicBezTo>
                  <a:cubicBezTo>
                    <a:pt x="606" y="38"/>
                    <a:pt x="607" y="37"/>
                    <a:pt x="607" y="36"/>
                  </a:cubicBezTo>
                  <a:cubicBezTo>
                    <a:pt x="604" y="36"/>
                    <a:pt x="601" y="35"/>
                    <a:pt x="598" y="34"/>
                  </a:cubicBezTo>
                  <a:cubicBezTo>
                    <a:pt x="598" y="35"/>
                    <a:pt x="598" y="36"/>
                    <a:pt x="597" y="37"/>
                  </a:cubicBezTo>
                  <a:cubicBezTo>
                    <a:pt x="594" y="48"/>
                    <a:pt x="591" y="59"/>
                    <a:pt x="588" y="71"/>
                  </a:cubicBezTo>
                  <a:cubicBezTo>
                    <a:pt x="585" y="79"/>
                    <a:pt x="583" y="88"/>
                    <a:pt x="580" y="96"/>
                  </a:cubicBezTo>
                  <a:cubicBezTo>
                    <a:pt x="562" y="95"/>
                    <a:pt x="544" y="95"/>
                    <a:pt x="525" y="93"/>
                  </a:cubicBezTo>
                  <a:cubicBezTo>
                    <a:pt x="547" y="72"/>
                    <a:pt x="569" y="50"/>
                    <a:pt x="591" y="29"/>
                  </a:cubicBezTo>
                  <a:cubicBezTo>
                    <a:pt x="588" y="27"/>
                    <a:pt x="586" y="24"/>
                    <a:pt x="584" y="22"/>
                  </a:cubicBezTo>
                  <a:cubicBezTo>
                    <a:pt x="584" y="22"/>
                    <a:pt x="584" y="22"/>
                    <a:pt x="584" y="22"/>
                  </a:cubicBezTo>
                  <a:cubicBezTo>
                    <a:pt x="562" y="44"/>
                    <a:pt x="540" y="65"/>
                    <a:pt x="519" y="87"/>
                  </a:cubicBezTo>
                  <a:cubicBezTo>
                    <a:pt x="514" y="92"/>
                    <a:pt x="509" y="93"/>
                    <a:pt x="502" y="93"/>
                  </a:cubicBezTo>
                  <a:cubicBezTo>
                    <a:pt x="483" y="91"/>
                    <a:pt x="464" y="91"/>
                    <a:pt x="446" y="90"/>
                  </a:cubicBezTo>
                  <a:cubicBezTo>
                    <a:pt x="440" y="90"/>
                    <a:pt x="436" y="88"/>
                    <a:pt x="432" y="84"/>
                  </a:cubicBezTo>
                  <a:cubicBezTo>
                    <a:pt x="406" y="56"/>
                    <a:pt x="380" y="28"/>
                    <a:pt x="354" y="0"/>
                  </a:cubicBezTo>
                  <a:cubicBezTo>
                    <a:pt x="352" y="3"/>
                    <a:pt x="350" y="5"/>
                    <a:pt x="348" y="7"/>
                  </a:cubicBezTo>
                  <a:cubicBezTo>
                    <a:pt x="373" y="34"/>
                    <a:pt x="398" y="61"/>
                    <a:pt x="424" y="89"/>
                  </a:cubicBezTo>
                  <a:cubicBezTo>
                    <a:pt x="366" y="86"/>
                    <a:pt x="310" y="84"/>
                    <a:pt x="252" y="81"/>
                  </a:cubicBezTo>
                  <a:cubicBezTo>
                    <a:pt x="258" y="74"/>
                    <a:pt x="262" y="68"/>
                    <a:pt x="267" y="62"/>
                  </a:cubicBezTo>
                  <a:cubicBezTo>
                    <a:pt x="280" y="45"/>
                    <a:pt x="293" y="28"/>
                    <a:pt x="306" y="11"/>
                  </a:cubicBezTo>
                  <a:cubicBezTo>
                    <a:pt x="307" y="10"/>
                    <a:pt x="308" y="10"/>
                    <a:pt x="308" y="9"/>
                  </a:cubicBezTo>
                  <a:cubicBezTo>
                    <a:pt x="305" y="7"/>
                    <a:pt x="303" y="5"/>
                    <a:pt x="301" y="3"/>
                  </a:cubicBezTo>
                  <a:cubicBezTo>
                    <a:pt x="300" y="4"/>
                    <a:pt x="300" y="5"/>
                    <a:pt x="299" y="6"/>
                  </a:cubicBezTo>
                  <a:cubicBezTo>
                    <a:pt x="280" y="30"/>
                    <a:pt x="262" y="54"/>
                    <a:pt x="243" y="78"/>
                  </a:cubicBezTo>
                  <a:cubicBezTo>
                    <a:pt x="242" y="79"/>
                    <a:pt x="239" y="80"/>
                    <a:pt x="237" y="80"/>
                  </a:cubicBezTo>
                  <a:cubicBezTo>
                    <a:pt x="213" y="79"/>
                    <a:pt x="188" y="78"/>
                    <a:pt x="163" y="77"/>
                  </a:cubicBezTo>
                  <a:cubicBezTo>
                    <a:pt x="136" y="76"/>
                    <a:pt x="109" y="75"/>
                    <a:pt x="82" y="73"/>
                  </a:cubicBezTo>
                  <a:cubicBezTo>
                    <a:pt x="67" y="73"/>
                    <a:pt x="52" y="72"/>
                    <a:pt x="37" y="71"/>
                  </a:cubicBezTo>
                  <a:cubicBezTo>
                    <a:pt x="35" y="71"/>
                    <a:pt x="33" y="71"/>
                    <a:pt x="32" y="71"/>
                  </a:cubicBezTo>
                  <a:cubicBezTo>
                    <a:pt x="29" y="71"/>
                    <a:pt x="27" y="71"/>
                    <a:pt x="25" y="70"/>
                  </a:cubicBezTo>
                  <a:cubicBezTo>
                    <a:pt x="25" y="72"/>
                    <a:pt x="25" y="73"/>
                    <a:pt x="25" y="75"/>
                  </a:cubicBezTo>
                  <a:cubicBezTo>
                    <a:pt x="25" y="77"/>
                    <a:pt x="25" y="79"/>
                    <a:pt x="25" y="80"/>
                  </a:cubicBezTo>
                  <a:cubicBezTo>
                    <a:pt x="94" y="83"/>
                    <a:pt x="163" y="87"/>
                    <a:pt x="234" y="90"/>
                  </a:cubicBezTo>
                  <a:cubicBezTo>
                    <a:pt x="216" y="112"/>
                    <a:pt x="200" y="134"/>
                    <a:pt x="183" y="156"/>
                  </a:cubicBezTo>
                  <a:close/>
                  <a:moveTo>
                    <a:pt x="320" y="280"/>
                  </a:moveTo>
                  <a:cubicBezTo>
                    <a:pt x="316" y="278"/>
                    <a:pt x="313" y="276"/>
                    <a:pt x="308" y="273"/>
                  </a:cubicBezTo>
                  <a:cubicBezTo>
                    <a:pt x="317" y="271"/>
                    <a:pt x="324" y="270"/>
                    <a:pt x="332" y="268"/>
                  </a:cubicBezTo>
                  <a:cubicBezTo>
                    <a:pt x="328" y="272"/>
                    <a:pt x="324" y="276"/>
                    <a:pt x="320" y="280"/>
                  </a:cubicBezTo>
                  <a:close/>
                  <a:moveTo>
                    <a:pt x="448" y="100"/>
                  </a:moveTo>
                  <a:cubicBezTo>
                    <a:pt x="466" y="100"/>
                    <a:pt x="483" y="101"/>
                    <a:pt x="500" y="102"/>
                  </a:cubicBezTo>
                  <a:cubicBezTo>
                    <a:pt x="492" y="111"/>
                    <a:pt x="483" y="120"/>
                    <a:pt x="474" y="130"/>
                  </a:cubicBezTo>
                  <a:cubicBezTo>
                    <a:pt x="465" y="120"/>
                    <a:pt x="456" y="110"/>
                    <a:pt x="447" y="100"/>
                  </a:cubicBezTo>
                  <a:cubicBezTo>
                    <a:pt x="448" y="100"/>
                    <a:pt x="448" y="100"/>
                    <a:pt x="448" y="10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36" name="CustomShape 23"/>
            <p:cNvSpPr/>
            <p:nvPr/>
          </p:nvSpPr>
          <p:spPr>
            <a:xfrm>
              <a:off x="1047960" y="2730600"/>
              <a:ext cx="879840" cy="629640"/>
            </a:xfrm>
            <a:custGeom>
              <a:avLst/>
              <a:gdLst/>
              <a:ahLst/>
              <a:cxnLst/>
              <a:rect l="l" t="t" r="r" b="b"/>
              <a:pathLst>
                <a:path w="255" h="191">
                  <a:moveTo>
                    <a:pt x="112" y="132"/>
                  </a:moveTo>
                  <a:cubicBezTo>
                    <a:pt x="111" y="130"/>
                    <a:pt x="112" y="128"/>
                    <a:pt x="114" y="127"/>
                  </a:cubicBezTo>
                  <a:cubicBezTo>
                    <a:pt x="146" y="113"/>
                    <a:pt x="178" y="98"/>
                    <a:pt x="210" y="84"/>
                  </a:cubicBezTo>
                  <a:cubicBezTo>
                    <a:pt x="225" y="78"/>
                    <a:pt x="240" y="71"/>
                    <a:pt x="255" y="65"/>
                  </a:cubicBezTo>
                  <a:cubicBezTo>
                    <a:pt x="253" y="62"/>
                    <a:pt x="251" y="59"/>
                    <a:pt x="251" y="56"/>
                  </a:cubicBezTo>
                  <a:cubicBezTo>
                    <a:pt x="204" y="77"/>
                    <a:pt x="156" y="98"/>
                    <a:pt x="109" y="119"/>
                  </a:cubicBezTo>
                  <a:cubicBezTo>
                    <a:pt x="107" y="113"/>
                    <a:pt x="105" y="107"/>
                    <a:pt x="103" y="100"/>
                  </a:cubicBezTo>
                  <a:cubicBezTo>
                    <a:pt x="98" y="84"/>
                    <a:pt x="94" y="67"/>
                    <a:pt x="89" y="50"/>
                  </a:cubicBezTo>
                  <a:cubicBezTo>
                    <a:pt x="85" y="34"/>
                    <a:pt x="80" y="18"/>
                    <a:pt x="76" y="1"/>
                  </a:cubicBezTo>
                  <a:cubicBezTo>
                    <a:pt x="76" y="1"/>
                    <a:pt x="76" y="1"/>
                    <a:pt x="76" y="0"/>
                  </a:cubicBezTo>
                  <a:cubicBezTo>
                    <a:pt x="73" y="2"/>
                    <a:pt x="69" y="3"/>
                    <a:pt x="65" y="3"/>
                  </a:cubicBezTo>
                  <a:cubicBezTo>
                    <a:pt x="67" y="5"/>
                    <a:pt x="67" y="7"/>
                    <a:pt x="69" y="12"/>
                  </a:cubicBezTo>
                  <a:cubicBezTo>
                    <a:pt x="74" y="31"/>
                    <a:pt x="80" y="50"/>
                    <a:pt x="85" y="70"/>
                  </a:cubicBezTo>
                  <a:cubicBezTo>
                    <a:pt x="90" y="87"/>
                    <a:pt x="95" y="105"/>
                    <a:pt x="100" y="123"/>
                  </a:cubicBezTo>
                  <a:cubicBezTo>
                    <a:pt x="66" y="138"/>
                    <a:pt x="33" y="153"/>
                    <a:pt x="0" y="168"/>
                  </a:cubicBezTo>
                  <a:cubicBezTo>
                    <a:pt x="2" y="170"/>
                    <a:pt x="4" y="173"/>
                    <a:pt x="4" y="177"/>
                  </a:cubicBezTo>
                  <a:cubicBezTo>
                    <a:pt x="6" y="176"/>
                    <a:pt x="7" y="175"/>
                    <a:pt x="10" y="174"/>
                  </a:cubicBezTo>
                  <a:cubicBezTo>
                    <a:pt x="32" y="164"/>
                    <a:pt x="55" y="154"/>
                    <a:pt x="77" y="144"/>
                  </a:cubicBezTo>
                  <a:cubicBezTo>
                    <a:pt x="85" y="140"/>
                    <a:pt x="94" y="136"/>
                    <a:pt x="102" y="132"/>
                  </a:cubicBezTo>
                  <a:cubicBezTo>
                    <a:pt x="108" y="152"/>
                    <a:pt x="113" y="171"/>
                    <a:pt x="118" y="190"/>
                  </a:cubicBezTo>
                  <a:cubicBezTo>
                    <a:pt x="118" y="190"/>
                    <a:pt x="118" y="191"/>
                    <a:pt x="118" y="191"/>
                  </a:cubicBezTo>
                  <a:cubicBezTo>
                    <a:pt x="121" y="190"/>
                    <a:pt x="125" y="189"/>
                    <a:pt x="128" y="189"/>
                  </a:cubicBezTo>
                  <a:cubicBezTo>
                    <a:pt x="128" y="188"/>
                    <a:pt x="127" y="188"/>
                    <a:pt x="127" y="187"/>
                  </a:cubicBezTo>
                  <a:cubicBezTo>
                    <a:pt x="122" y="169"/>
                    <a:pt x="117" y="150"/>
                    <a:pt x="112" y="13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37" name="CustomShape 24"/>
            <p:cNvSpPr/>
            <p:nvPr/>
          </p:nvSpPr>
          <p:spPr>
            <a:xfrm>
              <a:off x="732600" y="2521440"/>
              <a:ext cx="407880" cy="98640"/>
            </a:xfrm>
            <a:custGeom>
              <a:avLst/>
              <a:gdLst/>
              <a:ahLst/>
              <a:cxnLst/>
              <a:rect l="l" t="t" r="r" b="b"/>
              <a:pathLst>
                <a:path w="118" h="30">
                  <a:moveTo>
                    <a:pt x="55" y="19"/>
                  </a:moveTo>
                  <a:cubicBezTo>
                    <a:pt x="73" y="22"/>
                    <a:pt x="92" y="26"/>
                    <a:pt x="111" y="29"/>
                  </a:cubicBezTo>
                  <a:cubicBezTo>
                    <a:pt x="113" y="29"/>
                    <a:pt x="115" y="29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27"/>
                    <a:pt x="117" y="24"/>
                    <a:pt x="118" y="21"/>
                  </a:cubicBezTo>
                  <a:cubicBezTo>
                    <a:pt x="81" y="14"/>
                    <a:pt x="41" y="7"/>
                    <a:pt x="2" y="0"/>
                  </a:cubicBezTo>
                  <a:cubicBezTo>
                    <a:pt x="2" y="4"/>
                    <a:pt x="1" y="7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9" y="13"/>
                    <a:pt x="37" y="16"/>
                    <a:pt x="55" y="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38" name="CustomShape 25"/>
            <p:cNvSpPr/>
            <p:nvPr/>
          </p:nvSpPr>
          <p:spPr>
            <a:xfrm>
              <a:off x="1711080" y="2980440"/>
              <a:ext cx="282240" cy="708480"/>
            </a:xfrm>
            <a:custGeom>
              <a:avLst/>
              <a:gdLst/>
              <a:ahLst/>
              <a:cxnLst/>
              <a:rect l="l" t="t" r="r" b="b"/>
              <a:pathLst>
                <a:path w="82" h="215">
                  <a:moveTo>
                    <a:pt x="41" y="122"/>
                  </a:moveTo>
                  <a:cubicBezTo>
                    <a:pt x="46" y="108"/>
                    <a:pt x="51" y="93"/>
                    <a:pt x="56" y="78"/>
                  </a:cubicBezTo>
                  <a:cubicBezTo>
                    <a:pt x="64" y="57"/>
                    <a:pt x="71" y="36"/>
                    <a:pt x="78" y="15"/>
                  </a:cubicBezTo>
                  <a:cubicBezTo>
                    <a:pt x="79" y="12"/>
                    <a:pt x="80" y="10"/>
                    <a:pt x="81" y="7"/>
                  </a:cubicBezTo>
                  <a:cubicBezTo>
                    <a:pt x="81" y="6"/>
                    <a:pt x="82" y="5"/>
                    <a:pt x="82" y="4"/>
                  </a:cubicBezTo>
                  <a:cubicBezTo>
                    <a:pt x="79" y="3"/>
                    <a:pt x="76" y="2"/>
                    <a:pt x="74" y="0"/>
                  </a:cubicBezTo>
                  <a:cubicBezTo>
                    <a:pt x="67" y="19"/>
                    <a:pt x="60" y="38"/>
                    <a:pt x="54" y="57"/>
                  </a:cubicBezTo>
                  <a:cubicBezTo>
                    <a:pt x="48" y="72"/>
                    <a:pt x="10" y="181"/>
                    <a:pt x="3" y="202"/>
                  </a:cubicBezTo>
                  <a:cubicBezTo>
                    <a:pt x="2" y="205"/>
                    <a:pt x="1" y="208"/>
                    <a:pt x="0" y="211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3" y="212"/>
                    <a:pt x="6" y="213"/>
                    <a:pt x="9" y="215"/>
                  </a:cubicBezTo>
                  <a:cubicBezTo>
                    <a:pt x="12" y="205"/>
                    <a:pt x="15" y="196"/>
                    <a:pt x="18" y="186"/>
                  </a:cubicBezTo>
                  <a:cubicBezTo>
                    <a:pt x="26" y="165"/>
                    <a:pt x="33" y="143"/>
                    <a:pt x="41" y="12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39" name="CustomShape 26"/>
            <p:cNvSpPr/>
            <p:nvPr/>
          </p:nvSpPr>
          <p:spPr>
            <a:xfrm>
              <a:off x="4151160" y="1960560"/>
              <a:ext cx="299160" cy="392760"/>
            </a:xfrm>
            <a:custGeom>
              <a:avLst/>
              <a:gdLst/>
              <a:ahLst/>
              <a:cxnLst/>
              <a:rect l="l" t="t" r="r" b="b"/>
              <a:pathLst>
                <a:path w="87" h="119">
                  <a:moveTo>
                    <a:pt x="80" y="119"/>
                  </a:moveTo>
                  <a:cubicBezTo>
                    <a:pt x="82" y="117"/>
                    <a:pt x="84" y="115"/>
                    <a:pt x="87" y="113"/>
                  </a:cubicBezTo>
                  <a:cubicBezTo>
                    <a:pt x="87" y="113"/>
                    <a:pt x="86" y="112"/>
                    <a:pt x="86" y="112"/>
                  </a:cubicBezTo>
                  <a:cubicBezTo>
                    <a:pt x="60" y="75"/>
                    <a:pt x="34" y="38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2"/>
                    <a:pt x="3" y="4"/>
                    <a:pt x="0" y="5"/>
                  </a:cubicBezTo>
                  <a:cubicBezTo>
                    <a:pt x="26" y="43"/>
                    <a:pt x="53" y="81"/>
                    <a:pt x="80" y="1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40" name="CustomShape 27"/>
            <p:cNvSpPr/>
            <p:nvPr/>
          </p:nvSpPr>
          <p:spPr>
            <a:xfrm>
              <a:off x="1061640" y="3357360"/>
              <a:ext cx="326880" cy="101520"/>
            </a:xfrm>
            <a:custGeom>
              <a:avLst/>
              <a:gdLst/>
              <a:ahLst/>
              <a:cxnLst/>
              <a:rect l="l" t="t" r="r" b="b"/>
              <a:pathLst>
                <a:path w="95" h="31">
                  <a:moveTo>
                    <a:pt x="95" y="21"/>
                  </a:moveTo>
                  <a:cubicBezTo>
                    <a:pt x="82" y="18"/>
                    <a:pt x="69" y="15"/>
                    <a:pt x="56" y="12"/>
                  </a:cubicBezTo>
                  <a:cubicBezTo>
                    <a:pt x="38" y="8"/>
                    <a:pt x="20" y="4"/>
                    <a:pt x="2" y="0"/>
                  </a:cubicBezTo>
                  <a:cubicBezTo>
                    <a:pt x="2" y="4"/>
                    <a:pt x="1" y="7"/>
                    <a:pt x="0" y="9"/>
                  </a:cubicBezTo>
                  <a:cubicBezTo>
                    <a:pt x="31" y="17"/>
                    <a:pt x="62" y="24"/>
                    <a:pt x="93" y="31"/>
                  </a:cubicBezTo>
                  <a:cubicBezTo>
                    <a:pt x="93" y="28"/>
                    <a:pt x="94" y="24"/>
                    <a:pt x="95" y="21"/>
                  </a:cubicBezTo>
                  <a:cubicBezTo>
                    <a:pt x="95" y="21"/>
                    <a:pt x="95" y="21"/>
                    <a:pt x="95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41" name="CustomShape 28"/>
            <p:cNvSpPr/>
            <p:nvPr/>
          </p:nvSpPr>
          <p:spPr>
            <a:xfrm>
              <a:off x="2590920" y="3894840"/>
              <a:ext cx="862560" cy="698760"/>
            </a:xfrm>
            <a:custGeom>
              <a:avLst/>
              <a:gdLst/>
              <a:ahLst/>
              <a:cxnLst/>
              <a:rect l="l" t="t" r="r" b="b"/>
              <a:pathLst>
                <a:path w="250" h="212">
                  <a:moveTo>
                    <a:pt x="250" y="205"/>
                  </a:moveTo>
                  <a:cubicBezTo>
                    <a:pt x="232" y="189"/>
                    <a:pt x="213" y="174"/>
                    <a:pt x="195" y="158"/>
                  </a:cubicBezTo>
                  <a:cubicBezTo>
                    <a:pt x="159" y="128"/>
                    <a:pt x="122" y="98"/>
                    <a:pt x="86" y="67"/>
                  </a:cubicBezTo>
                  <a:cubicBezTo>
                    <a:pt x="60" y="45"/>
                    <a:pt x="34" y="23"/>
                    <a:pt x="7" y="1"/>
                  </a:cubicBezTo>
                  <a:cubicBezTo>
                    <a:pt x="7" y="1"/>
                    <a:pt x="7" y="0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81" y="75"/>
                    <a:pt x="163" y="144"/>
                    <a:pt x="244" y="212"/>
                  </a:cubicBezTo>
                  <a:cubicBezTo>
                    <a:pt x="246" y="209"/>
                    <a:pt x="248" y="207"/>
                    <a:pt x="250" y="205"/>
                  </a:cubicBezTo>
                  <a:cubicBezTo>
                    <a:pt x="250" y="205"/>
                    <a:pt x="250" y="205"/>
                    <a:pt x="250" y="20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42" name="CustomShape 29"/>
            <p:cNvSpPr/>
            <p:nvPr/>
          </p:nvSpPr>
          <p:spPr>
            <a:xfrm>
              <a:off x="3567600" y="4171320"/>
              <a:ext cx="497520" cy="180720"/>
            </a:xfrm>
            <a:custGeom>
              <a:avLst/>
              <a:gdLst/>
              <a:ahLst/>
              <a:cxnLst/>
              <a:rect l="l" t="t" r="r" b="b"/>
              <a:pathLst>
                <a:path w="144" h="55">
                  <a:moveTo>
                    <a:pt x="140" y="0"/>
                  </a:moveTo>
                  <a:cubicBezTo>
                    <a:pt x="122" y="6"/>
                    <a:pt x="104" y="12"/>
                    <a:pt x="86" y="18"/>
                  </a:cubicBezTo>
                  <a:cubicBezTo>
                    <a:pt x="70" y="23"/>
                    <a:pt x="53" y="29"/>
                    <a:pt x="37" y="34"/>
                  </a:cubicBezTo>
                  <a:cubicBezTo>
                    <a:pt x="24" y="38"/>
                    <a:pt x="12" y="43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1" y="49"/>
                    <a:pt x="2" y="52"/>
                    <a:pt x="3" y="55"/>
                  </a:cubicBezTo>
                  <a:cubicBezTo>
                    <a:pt x="36" y="45"/>
                    <a:pt x="124" y="15"/>
                    <a:pt x="144" y="11"/>
                  </a:cubicBezTo>
                  <a:cubicBezTo>
                    <a:pt x="143" y="7"/>
                    <a:pt x="141" y="4"/>
                    <a:pt x="141" y="0"/>
                  </a:cubicBezTo>
                  <a:cubicBezTo>
                    <a:pt x="141" y="0"/>
                    <a:pt x="141" y="0"/>
                    <a:pt x="14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43" name="CustomShape 30"/>
            <p:cNvSpPr/>
            <p:nvPr/>
          </p:nvSpPr>
          <p:spPr>
            <a:xfrm>
              <a:off x="4196160" y="3531600"/>
              <a:ext cx="206280" cy="517680"/>
            </a:xfrm>
            <a:custGeom>
              <a:avLst/>
              <a:gdLst/>
              <a:ahLst/>
              <a:cxnLst/>
              <a:rect l="l" t="t" r="r" b="b"/>
              <a:pathLst>
                <a:path w="60" h="157">
                  <a:moveTo>
                    <a:pt x="37" y="45"/>
                  </a:moveTo>
                  <a:cubicBezTo>
                    <a:pt x="30" y="64"/>
                    <a:pt x="24" y="84"/>
                    <a:pt x="17" y="103"/>
                  </a:cubicBezTo>
                  <a:cubicBezTo>
                    <a:pt x="12" y="120"/>
                    <a:pt x="6" y="137"/>
                    <a:pt x="0" y="154"/>
                  </a:cubicBezTo>
                  <a:cubicBezTo>
                    <a:pt x="3" y="154"/>
                    <a:pt x="7" y="155"/>
                    <a:pt x="9" y="157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26" y="106"/>
                    <a:pt x="43" y="54"/>
                    <a:pt x="60" y="3"/>
                  </a:cubicBezTo>
                  <a:cubicBezTo>
                    <a:pt x="57" y="2"/>
                    <a:pt x="54" y="1"/>
                    <a:pt x="52" y="0"/>
                  </a:cubicBezTo>
                  <a:cubicBezTo>
                    <a:pt x="47" y="15"/>
                    <a:pt x="42" y="30"/>
                    <a:pt x="37" y="4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44" name="CustomShape 31"/>
            <p:cNvSpPr/>
            <p:nvPr/>
          </p:nvSpPr>
          <p:spPr>
            <a:xfrm>
              <a:off x="684360" y="1829160"/>
              <a:ext cx="586800" cy="613080"/>
            </a:xfrm>
            <a:custGeom>
              <a:avLst/>
              <a:gdLst/>
              <a:ahLst/>
              <a:cxnLst/>
              <a:rect l="l" t="t" r="r" b="b"/>
              <a:pathLst>
                <a:path w="170" h="186">
                  <a:moveTo>
                    <a:pt x="7" y="186"/>
                  </a:moveTo>
                  <a:cubicBezTo>
                    <a:pt x="8" y="185"/>
                    <a:pt x="9" y="184"/>
                    <a:pt x="11" y="182"/>
                  </a:cubicBezTo>
                  <a:cubicBezTo>
                    <a:pt x="51" y="137"/>
                    <a:pt x="92" y="92"/>
                    <a:pt x="133" y="46"/>
                  </a:cubicBezTo>
                  <a:cubicBezTo>
                    <a:pt x="145" y="34"/>
                    <a:pt x="157" y="21"/>
                    <a:pt x="169" y="8"/>
                  </a:cubicBezTo>
                  <a:cubicBezTo>
                    <a:pt x="169" y="7"/>
                    <a:pt x="169" y="7"/>
                    <a:pt x="170" y="7"/>
                  </a:cubicBezTo>
                  <a:cubicBezTo>
                    <a:pt x="167" y="5"/>
                    <a:pt x="165" y="3"/>
                    <a:pt x="163" y="0"/>
                  </a:cubicBezTo>
                  <a:cubicBezTo>
                    <a:pt x="145" y="20"/>
                    <a:pt x="127" y="40"/>
                    <a:pt x="109" y="60"/>
                  </a:cubicBezTo>
                  <a:cubicBezTo>
                    <a:pt x="74" y="99"/>
                    <a:pt x="39" y="137"/>
                    <a:pt x="3" y="176"/>
                  </a:cubicBezTo>
                  <a:cubicBezTo>
                    <a:pt x="2" y="178"/>
                    <a:pt x="1" y="179"/>
                    <a:pt x="0" y="180"/>
                  </a:cubicBezTo>
                  <a:cubicBezTo>
                    <a:pt x="3" y="181"/>
                    <a:pt x="5" y="183"/>
                    <a:pt x="7" y="18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45" name="CustomShape 32"/>
            <p:cNvSpPr/>
            <p:nvPr/>
          </p:nvSpPr>
          <p:spPr>
            <a:xfrm>
              <a:off x="643320" y="2623680"/>
              <a:ext cx="270000" cy="619560"/>
            </a:xfrm>
            <a:custGeom>
              <a:avLst/>
              <a:gdLst/>
              <a:ahLst/>
              <a:cxnLst/>
              <a:rect l="l" t="t" r="r" b="b"/>
              <a:pathLst>
                <a:path w="78" h="188">
                  <a:moveTo>
                    <a:pt x="59" y="133"/>
                  </a:moveTo>
                  <a:cubicBezTo>
                    <a:pt x="52" y="116"/>
                    <a:pt x="46" y="99"/>
                    <a:pt x="40" y="82"/>
                  </a:cubicBezTo>
                  <a:cubicBezTo>
                    <a:pt x="32" y="60"/>
                    <a:pt x="23" y="38"/>
                    <a:pt x="15" y="16"/>
                  </a:cubicBezTo>
                  <a:cubicBezTo>
                    <a:pt x="13" y="11"/>
                    <a:pt x="11" y="5"/>
                    <a:pt x="9" y="0"/>
                  </a:cubicBezTo>
                  <a:cubicBezTo>
                    <a:pt x="6" y="1"/>
                    <a:pt x="3" y="3"/>
                    <a:pt x="0" y="3"/>
                  </a:cubicBezTo>
                  <a:cubicBezTo>
                    <a:pt x="0" y="4"/>
                    <a:pt x="1" y="4"/>
                    <a:pt x="1" y="5"/>
                  </a:cubicBezTo>
                  <a:cubicBezTo>
                    <a:pt x="12" y="34"/>
                    <a:pt x="23" y="63"/>
                    <a:pt x="34" y="92"/>
                  </a:cubicBezTo>
                  <a:cubicBezTo>
                    <a:pt x="43" y="117"/>
                    <a:pt x="52" y="141"/>
                    <a:pt x="61" y="165"/>
                  </a:cubicBezTo>
                  <a:cubicBezTo>
                    <a:pt x="63" y="169"/>
                    <a:pt x="68" y="184"/>
                    <a:pt x="70" y="188"/>
                  </a:cubicBezTo>
                  <a:cubicBezTo>
                    <a:pt x="72" y="186"/>
                    <a:pt x="75" y="185"/>
                    <a:pt x="78" y="184"/>
                  </a:cubicBezTo>
                  <a:cubicBezTo>
                    <a:pt x="72" y="167"/>
                    <a:pt x="65" y="150"/>
                    <a:pt x="59" y="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46" name="CustomShape 33"/>
            <p:cNvSpPr/>
            <p:nvPr/>
          </p:nvSpPr>
          <p:spPr>
            <a:xfrm>
              <a:off x="2289600" y="3840840"/>
              <a:ext cx="104760" cy="54000"/>
            </a:xfrm>
            <a:custGeom>
              <a:avLst/>
              <a:gdLst/>
              <a:ahLst/>
              <a:cxnLst/>
              <a:rect l="l" t="t" r="r" b="b"/>
              <a:pathLst>
                <a:path w="30" h="16">
                  <a:moveTo>
                    <a:pt x="0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1" y="10"/>
                    <a:pt x="2" y="13"/>
                    <a:pt x="2" y="16"/>
                  </a:cubicBezTo>
                  <a:cubicBezTo>
                    <a:pt x="12" y="14"/>
                    <a:pt x="21" y="12"/>
                    <a:pt x="30" y="9"/>
                  </a:cubicBezTo>
                  <a:cubicBezTo>
                    <a:pt x="29" y="6"/>
                    <a:pt x="28" y="3"/>
                    <a:pt x="28" y="0"/>
                  </a:cubicBezTo>
                  <a:cubicBezTo>
                    <a:pt x="19" y="2"/>
                    <a:pt x="1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47" name="CustomShape 34"/>
            <p:cNvSpPr/>
            <p:nvPr/>
          </p:nvSpPr>
          <p:spPr>
            <a:xfrm>
              <a:off x="3471120" y="4482000"/>
              <a:ext cx="47880" cy="65520"/>
            </a:xfrm>
            <a:custGeom>
              <a:avLst/>
              <a:gdLst/>
              <a:ahLst/>
              <a:cxnLst/>
              <a:rect l="l" t="t" r="r" b="b"/>
              <a:pathLst>
                <a:path w="14" h="20">
                  <a:moveTo>
                    <a:pt x="5" y="20"/>
                  </a:moveTo>
                  <a:cubicBezTo>
                    <a:pt x="8" y="19"/>
                    <a:pt x="11" y="18"/>
                    <a:pt x="14" y="17"/>
                  </a:cubicBezTo>
                  <a:cubicBezTo>
                    <a:pt x="13" y="12"/>
                    <a:pt x="11" y="6"/>
                    <a:pt x="10" y="0"/>
                  </a:cubicBezTo>
                  <a:cubicBezTo>
                    <a:pt x="7" y="2"/>
                    <a:pt x="4" y="3"/>
                    <a:pt x="0" y="3"/>
                  </a:cubicBezTo>
                  <a:cubicBezTo>
                    <a:pt x="2" y="9"/>
                    <a:pt x="4" y="14"/>
                    <a:pt x="5" y="2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48" name="CustomShape 35"/>
            <p:cNvSpPr/>
            <p:nvPr/>
          </p:nvSpPr>
          <p:spPr>
            <a:xfrm>
              <a:off x="1797120" y="3804480"/>
              <a:ext cx="261360" cy="93240"/>
            </a:xfrm>
            <a:custGeom>
              <a:avLst/>
              <a:gdLst/>
              <a:ahLst/>
              <a:cxnLst/>
              <a:rect l="l" t="t" r="r" b="b"/>
              <a:pathLst>
                <a:path w="76" h="28">
                  <a:moveTo>
                    <a:pt x="52" y="12"/>
                  </a:moveTo>
                  <a:cubicBezTo>
                    <a:pt x="36" y="8"/>
                    <a:pt x="20" y="5"/>
                    <a:pt x="4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4"/>
                    <a:pt x="1" y="7"/>
                    <a:pt x="0" y="10"/>
                  </a:cubicBezTo>
                  <a:cubicBezTo>
                    <a:pt x="0" y="10"/>
                    <a:pt x="0" y="10"/>
                    <a:pt x="1" y="10"/>
                  </a:cubicBezTo>
                  <a:cubicBezTo>
                    <a:pt x="4" y="10"/>
                    <a:pt x="7" y="11"/>
                    <a:pt x="10" y="12"/>
                  </a:cubicBezTo>
                  <a:cubicBezTo>
                    <a:pt x="25" y="16"/>
                    <a:pt x="40" y="19"/>
                    <a:pt x="55" y="23"/>
                  </a:cubicBezTo>
                  <a:cubicBezTo>
                    <a:pt x="61" y="24"/>
                    <a:pt x="67" y="26"/>
                    <a:pt x="74" y="28"/>
                  </a:cubicBezTo>
                  <a:cubicBezTo>
                    <a:pt x="74" y="24"/>
                    <a:pt x="75" y="21"/>
                    <a:pt x="76" y="18"/>
                  </a:cubicBezTo>
                  <a:cubicBezTo>
                    <a:pt x="68" y="16"/>
                    <a:pt x="60" y="14"/>
                    <a:pt x="52" y="1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49" name="CustomShape 36"/>
            <p:cNvSpPr/>
            <p:nvPr/>
          </p:nvSpPr>
          <p:spPr>
            <a:xfrm>
              <a:off x="4502520" y="3148200"/>
              <a:ext cx="214920" cy="205200"/>
            </a:xfrm>
            <a:custGeom>
              <a:avLst/>
              <a:gdLst/>
              <a:ahLst/>
              <a:cxnLst/>
              <a:rect l="l" t="t" r="r" b="b"/>
              <a:pathLst>
                <a:path w="62" h="62">
                  <a:moveTo>
                    <a:pt x="56" y="0"/>
                  </a:moveTo>
                  <a:cubicBezTo>
                    <a:pt x="46" y="9"/>
                    <a:pt x="36" y="19"/>
                    <a:pt x="26" y="29"/>
                  </a:cubicBezTo>
                  <a:cubicBezTo>
                    <a:pt x="18" y="37"/>
                    <a:pt x="9" y="45"/>
                    <a:pt x="1" y="54"/>
                  </a:cubicBezTo>
                  <a:cubicBezTo>
                    <a:pt x="1" y="54"/>
                    <a:pt x="0" y="55"/>
                    <a:pt x="0" y="55"/>
                  </a:cubicBezTo>
                  <a:cubicBezTo>
                    <a:pt x="2" y="57"/>
                    <a:pt x="4" y="59"/>
                    <a:pt x="6" y="62"/>
                  </a:cubicBezTo>
                  <a:cubicBezTo>
                    <a:pt x="7" y="61"/>
                    <a:pt x="7" y="61"/>
                    <a:pt x="8" y="61"/>
                  </a:cubicBezTo>
                  <a:cubicBezTo>
                    <a:pt x="20" y="48"/>
                    <a:pt x="32" y="36"/>
                    <a:pt x="44" y="24"/>
                  </a:cubicBezTo>
                  <a:cubicBezTo>
                    <a:pt x="50" y="18"/>
                    <a:pt x="56" y="12"/>
                    <a:pt x="62" y="6"/>
                  </a:cubicBezTo>
                  <a:cubicBezTo>
                    <a:pt x="60" y="4"/>
                    <a:pt x="58" y="2"/>
                    <a:pt x="5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50" name="CustomShape 37"/>
            <p:cNvSpPr/>
            <p:nvPr/>
          </p:nvSpPr>
          <p:spPr>
            <a:xfrm>
              <a:off x="1544040" y="3564360"/>
              <a:ext cx="97920" cy="131040"/>
            </a:xfrm>
            <a:custGeom>
              <a:avLst/>
              <a:gdLst/>
              <a:ahLst/>
              <a:cxnLst/>
              <a:rect l="l" t="t" r="r" b="b"/>
              <a:pathLst>
                <a:path w="28" h="40">
                  <a:moveTo>
                    <a:pt x="28" y="35"/>
                  </a:moveTo>
                  <a:cubicBezTo>
                    <a:pt x="22" y="24"/>
                    <a:pt x="15" y="12"/>
                    <a:pt x="9" y="0"/>
                  </a:cubicBezTo>
                  <a:cubicBezTo>
                    <a:pt x="7" y="2"/>
                    <a:pt x="4" y="4"/>
                    <a:pt x="0" y="5"/>
                  </a:cubicBezTo>
                  <a:cubicBezTo>
                    <a:pt x="2" y="6"/>
                    <a:pt x="3" y="8"/>
                    <a:pt x="4" y="10"/>
                  </a:cubicBezTo>
                  <a:cubicBezTo>
                    <a:pt x="9" y="20"/>
                    <a:pt x="14" y="30"/>
                    <a:pt x="19" y="40"/>
                  </a:cubicBezTo>
                  <a:cubicBezTo>
                    <a:pt x="22" y="38"/>
                    <a:pt x="25" y="37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51" name="CustomShape 38"/>
            <p:cNvSpPr/>
            <p:nvPr/>
          </p:nvSpPr>
          <p:spPr>
            <a:xfrm>
              <a:off x="1828080" y="2006640"/>
              <a:ext cx="244080" cy="237960"/>
            </a:xfrm>
            <a:custGeom>
              <a:avLst/>
              <a:gdLst/>
              <a:ahLst/>
              <a:cxnLst/>
              <a:rect l="l" t="t" r="r" b="b"/>
              <a:pathLst>
                <a:path w="71" h="72">
                  <a:moveTo>
                    <a:pt x="10" y="61"/>
                  </a:moveTo>
                  <a:cubicBezTo>
                    <a:pt x="16" y="67"/>
                    <a:pt x="25" y="71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8" y="72"/>
                    <a:pt x="41" y="71"/>
                    <a:pt x="44" y="71"/>
                  </a:cubicBezTo>
                  <a:cubicBezTo>
                    <a:pt x="52" y="69"/>
                    <a:pt x="58" y="64"/>
                    <a:pt x="63" y="58"/>
                  </a:cubicBezTo>
                  <a:cubicBezTo>
                    <a:pt x="65" y="56"/>
                    <a:pt x="67" y="53"/>
                    <a:pt x="68" y="50"/>
                  </a:cubicBezTo>
                  <a:cubicBezTo>
                    <a:pt x="70" y="46"/>
                    <a:pt x="71" y="41"/>
                    <a:pt x="71" y="36"/>
                  </a:cubicBezTo>
                  <a:cubicBezTo>
                    <a:pt x="71" y="26"/>
                    <a:pt x="67" y="17"/>
                    <a:pt x="61" y="10"/>
                  </a:cubicBezTo>
                  <a:cubicBezTo>
                    <a:pt x="58" y="8"/>
                    <a:pt x="56" y="6"/>
                    <a:pt x="53" y="5"/>
                  </a:cubicBezTo>
                  <a:cubicBezTo>
                    <a:pt x="48" y="2"/>
                    <a:pt x="42" y="0"/>
                    <a:pt x="35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38"/>
                    <a:pt x="0" y="39"/>
                    <a:pt x="0" y="41"/>
                  </a:cubicBezTo>
                  <a:cubicBezTo>
                    <a:pt x="0" y="44"/>
                    <a:pt x="1" y="47"/>
                    <a:pt x="3" y="50"/>
                  </a:cubicBezTo>
                  <a:cubicBezTo>
                    <a:pt x="3" y="51"/>
                    <a:pt x="3" y="52"/>
                    <a:pt x="4" y="53"/>
                  </a:cubicBezTo>
                  <a:cubicBezTo>
                    <a:pt x="5" y="56"/>
                    <a:pt x="7" y="58"/>
                    <a:pt x="10" y="6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52" name="CustomShape 39"/>
            <p:cNvSpPr/>
            <p:nvPr/>
          </p:nvSpPr>
          <p:spPr>
            <a:xfrm>
              <a:off x="1137600" y="2504880"/>
              <a:ext cx="244080" cy="235080"/>
            </a:xfrm>
            <a:custGeom>
              <a:avLst/>
              <a:gdLst/>
              <a:ahLst/>
              <a:cxnLst/>
              <a:rect l="l" t="t" r="r" b="b"/>
              <a:pathLst>
                <a:path w="71" h="71">
                  <a:moveTo>
                    <a:pt x="71" y="36"/>
                  </a:moveTo>
                  <a:cubicBezTo>
                    <a:pt x="71" y="35"/>
                    <a:pt x="71" y="35"/>
                    <a:pt x="71" y="34"/>
                  </a:cubicBezTo>
                  <a:cubicBezTo>
                    <a:pt x="71" y="31"/>
                    <a:pt x="71" y="27"/>
                    <a:pt x="70" y="24"/>
                  </a:cubicBezTo>
                  <a:cubicBezTo>
                    <a:pt x="69" y="22"/>
                    <a:pt x="68" y="20"/>
                    <a:pt x="67" y="19"/>
                  </a:cubicBezTo>
                  <a:cubicBezTo>
                    <a:pt x="66" y="16"/>
                    <a:pt x="64" y="13"/>
                    <a:pt x="61" y="11"/>
                  </a:cubicBezTo>
                  <a:cubicBezTo>
                    <a:pt x="57" y="6"/>
                    <a:pt x="51" y="2"/>
                    <a:pt x="44" y="1"/>
                  </a:cubicBezTo>
                  <a:cubicBezTo>
                    <a:pt x="41" y="0"/>
                    <a:pt x="39" y="0"/>
                    <a:pt x="36" y="0"/>
                  </a:cubicBezTo>
                  <a:cubicBezTo>
                    <a:pt x="35" y="0"/>
                    <a:pt x="35" y="0"/>
                    <a:pt x="34" y="0"/>
                  </a:cubicBezTo>
                  <a:cubicBezTo>
                    <a:pt x="19" y="1"/>
                    <a:pt x="6" y="11"/>
                    <a:pt x="1" y="26"/>
                  </a:cubicBezTo>
                  <a:cubicBezTo>
                    <a:pt x="0" y="29"/>
                    <a:pt x="0" y="32"/>
                    <a:pt x="0" y="35"/>
                  </a:cubicBezTo>
                  <a:cubicBezTo>
                    <a:pt x="0" y="35"/>
                    <a:pt x="0" y="35"/>
                    <a:pt x="0" y="36"/>
                  </a:cubicBezTo>
                  <a:cubicBezTo>
                    <a:pt x="0" y="49"/>
                    <a:pt x="7" y="60"/>
                    <a:pt x="17" y="66"/>
                  </a:cubicBezTo>
                  <a:cubicBezTo>
                    <a:pt x="20" y="68"/>
                    <a:pt x="23" y="69"/>
                    <a:pt x="27" y="70"/>
                  </a:cubicBezTo>
                  <a:cubicBezTo>
                    <a:pt x="29" y="71"/>
                    <a:pt x="33" y="71"/>
                    <a:pt x="36" y="71"/>
                  </a:cubicBezTo>
                  <a:cubicBezTo>
                    <a:pt x="37" y="71"/>
                    <a:pt x="38" y="71"/>
                    <a:pt x="39" y="71"/>
                  </a:cubicBezTo>
                  <a:cubicBezTo>
                    <a:pt x="43" y="71"/>
                    <a:pt x="47" y="70"/>
                    <a:pt x="50" y="68"/>
                  </a:cubicBezTo>
                  <a:cubicBezTo>
                    <a:pt x="63" y="63"/>
                    <a:pt x="71" y="50"/>
                    <a:pt x="71" y="3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53" name="CustomShape 40"/>
            <p:cNvSpPr/>
            <p:nvPr/>
          </p:nvSpPr>
          <p:spPr>
            <a:xfrm>
              <a:off x="491760" y="2403000"/>
              <a:ext cx="247680" cy="233640"/>
            </a:xfrm>
            <a:custGeom>
              <a:avLst/>
              <a:gdLst/>
              <a:ahLst/>
              <a:cxnLst/>
              <a:rect l="l" t="t" r="r" b="b"/>
              <a:pathLst>
                <a:path w="72" h="71">
                  <a:moveTo>
                    <a:pt x="70" y="46"/>
                  </a:moveTo>
                  <a:cubicBezTo>
                    <a:pt x="71" y="43"/>
                    <a:pt x="72" y="40"/>
                    <a:pt x="72" y="36"/>
                  </a:cubicBezTo>
                  <a:cubicBezTo>
                    <a:pt x="72" y="36"/>
                    <a:pt x="72" y="36"/>
                    <a:pt x="72" y="35"/>
                  </a:cubicBezTo>
                  <a:cubicBezTo>
                    <a:pt x="72" y="33"/>
                    <a:pt x="72" y="31"/>
                    <a:pt x="71" y="29"/>
                  </a:cubicBezTo>
                  <a:cubicBezTo>
                    <a:pt x="71" y="26"/>
                    <a:pt x="70" y="23"/>
                    <a:pt x="68" y="20"/>
                  </a:cubicBezTo>
                  <a:cubicBezTo>
                    <a:pt x="67" y="17"/>
                    <a:pt x="65" y="14"/>
                    <a:pt x="63" y="12"/>
                  </a:cubicBezTo>
                  <a:cubicBezTo>
                    <a:pt x="61" y="9"/>
                    <a:pt x="59" y="7"/>
                    <a:pt x="56" y="6"/>
                  </a:cubicBezTo>
                  <a:cubicBezTo>
                    <a:pt x="50" y="2"/>
                    <a:pt x="43" y="0"/>
                    <a:pt x="36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55"/>
                    <a:pt x="16" y="71"/>
                    <a:pt x="36" y="71"/>
                  </a:cubicBezTo>
                  <a:cubicBezTo>
                    <a:pt x="39" y="71"/>
                    <a:pt x="42" y="71"/>
                    <a:pt x="44" y="70"/>
                  </a:cubicBezTo>
                  <a:cubicBezTo>
                    <a:pt x="47" y="70"/>
                    <a:pt x="50" y="68"/>
                    <a:pt x="53" y="67"/>
                  </a:cubicBezTo>
                  <a:cubicBezTo>
                    <a:pt x="61" y="63"/>
                    <a:pt x="68" y="55"/>
                    <a:pt x="70" y="4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54" name="CustomShape 41"/>
            <p:cNvSpPr/>
            <p:nvPr/>
          </p:nvSpPr>
          <p:spPr>
            <a:xfrm>
              <a:off x="819000" y="3227400"/>
              <a:ext cx="249480" cy="237960"/>
            </a:xfrm>
            <a:custGeom>
              <a:avLst/>
              <a:gdLst/>
              <a:ahLst/>
              <a:cxnLst/>
              <a:rect l="l" t="t" r="r" b="b"/>
              <a:pathLst>
                <a:path w="72" h="72">
                  <a:moveTo>
                    <a:pt x="72" y="36"/>
                  </a:moveTo>
                  <a:cubicBezTo>
                    <a:pt x="72" y="32"/>
                    <a:pt x="71" y="29"/>
                    <a:pt x="70" y="26"/>
                  </a:cubicBezTo>
                  <a:cubicBezTo>
                    <a:pt x="70" y="22"/>
                    <a:pt x="68" y="19"/>
                    <a:pt x="66" y="17"/>
                  </a:cubicBezTo>
                  <a:cubicBezTo>
                    <a:pt x="63" y="12"/>
                    <a:pt x="59" y="8"/>
                    <a:pt x="54" y="5"/>
                  </a:cubicBezTo>
                  <a:cubicBezTo>
                    <a:pt x="51" y="3"/>
                    <a:pt x="48" y="2"/>
                    <a:pt x="45" y="1"/>
                  </a:cubicBezTo>
                  <a:cubicBezTo>
                    <a:pt x="42" y="1"/>
                    <a:pt x="39" y="0"/>
                    <a:pt x="36" y="0"/>
                  </a:cubicBezTo>
                  <a:cubicBezTo>
                    <a:pt x="33" y="0"/>
                    <a:pt x="30" y="1"/>
                    <a:pt x="27" y="1"/>
                  </a:cubicBezTo>
                  <a:cubicBezTo>
                    <a:pt x="24" y="2"/>
                    <a:pt x="21" y="3"/>
                    <a:pt x="19" y="5"/>
                  </a:cubicBezTo>
                  <a:cubicBezTo>
                    <a:pt x="8" y="11"/>
                    <a:pt x="0" y="23"/>
                    <a:pt x="0" y="36"/>
                  </a:cubicBezTo>
                  <a:cubicBezTo>
                    <a:pt x="0" y="56"/>
                    <a:pt x="16" y="72"/>
                    <a:pt x="36" y="72"/>
                  </a:cubicBezTo>
                  <a:cubicBezTo>
                    <a:pt x="52" y="72"/>
                    <a:pt x="65" y="62"/>
                    <a:pt x="70" y="48"/>
                  </a:cubicBezTo>
                  <a:cubicBezTo>
                    <a:pt x="71" y="46"/>
                    <a:pt x="72" y="43"/>
                    <a:pt x="72" y="39"/>
                  </a:cubicBezTo>
                  <a:cubicBezTo>
                    <a:pt x="72" y="38"/>
                    <a:pt x="72" y="37"/>
                    <a:pt x="72" y="3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55" name="CustomShape 42"/>
            <p:cNvSpPr/>
            <p:nvPr/>
          </p:nvSpPr>
          <p:spPr>
            <a:xfrm>
              <a:off x="1378440" y="3353760"/>
              <a:ext cx="247680" cy="233280"/>
            </a:xfrm>
            <a:custGeom>
              <a:avLst/>
              <a:gdLst/>
              <a:ahLst/>
              <a:cxnLst/>
              <a:rect l="l" t="t" r="r" b="b"/>
              <a:pathLst>
                <a:path w="72" h="71">
                  <a:moveTo>
                    <a:pt x="72" y="35"/>
                  </a:moveTo>
                  <a:cubicBezTo>
                    <a:pt x="72" y="16"/>
                    <a:pt x="56" y="0"/>
                    <a:pt x="36" y="0"/>
                  </a:cubicBezTo>
                  <a:cubicBezTo>
                    <a:pt x="35" y="0"/>
                    <a:pt x="33" y="0"/>
                    <a:pt x="32" y="0"/>
                  </a:cubicBezTo>
                  <a:cubicBezTo>
                    <a:pt x="29" y="0"/>
                    <a:pt x="25" y="1"/>
                    <a:pt x="22" y="2"/>
                  </a:cubicBezTo>
                  <a:cubicBezTo>
                    <a:pt x="13" y="6"/>
                    <a:pt x="6" y="13"/>
                    <a:pt x="3" y="22"/>
                  </a:cubicBezTo>
                  <a:cubicBezTo>
                    <a:pt x="2" y="25"/>
                    <a:pt x="1" y="29"/>
                    <a:pt x="1" y="32"/>
                  </a:cubicBezTo>
                  <a:cubicBezTo>
                    <a:pt x="0" y="33"/>
                    <a:pt x="0" y="34"/>
                    <a:pt x="0" y="35"/>
                  </a:cubicBezTo>
                  <a:cubicBezTo>
                    <a:pt x="0" y="55"/>
                    <a:pt x="16" y="71"/>
                    <a:pt x="36" y="71"/>
                  </a:cubicBezTo>
                  <a:cubicBezTo>
                    <a:pt x="40" y="71"/>
                    <a:pt x="45" y="70"/>
                    <a:pt x="48" y="69"/>
                  </a:cubicBezTo>
                  <a:cubicBezTo>
                    <a:pt x="52" y="68"/>
                    <a:pt x="55" y="66"/>
                    <a:pt x="57" y="64"/>
                  </a:cubicBezTo>
                  <a:cubicBezTo>
                    <a:pt x="66" y="58"/>
                    <a:pt x="72" y="47"/>
                    <a:pt x="72" y="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56" name="CustomShape 43"/>
            <p:cNvSpPr/>
            <p:nvPr/>
          </p:nvSpPr>
          <p:spPr>
            <a:xfrm>
              <a:off x="1557720" y="3673080"/>
              <a:ext cx="249480" cy="237960"/>
            </a:xfrm>
            <a:custGeom>
              <a:avLst/>
              <a:gdLst/>
              <a:ahLst/>
              <a:cxnLst/>
              <a:rect l="l" t="t" r="r" b="b"/>
              <a:pathLst>
                <a:path w="72" h="72">
                  <a:moveTo>
                    <a:pt x="72" y="36"/>
                  </a:moveTo>
                  <a:cubicBezTo>
                    <a:pt x="72" y="32"/>
                    <a:pt x="71" y="28"/>
                    <a:pt x="70" y="24"/>
                  </a:cubicBezTo>
                  <a:cubicBezTo>
                    <a:pt x="68" y="21"/>
                    <a:pt x="67" y="18"/>
                    <a:pt x="65" y="15"/>
                  </a:cubicBezTo>
                  <a:cubicBezTo>
                    <a:pt x="62" y="11"/>
                    <a:pt x="58" y="7"/>
                    <a:pt x="53" y="5"/>
                  </a:cubicBezTo>
                  <a:cubicBezTo>
                    <a:pt x="50" y="3"/>
                    <a:pt x="47" y="2"/>
                    <a:pt x="44" y="1"/>
                  </a:cubicBezTo>
                  <a:cubicBezTo>
                    <a:pt x="41" y="1"/>
                    <a:pt x="39" y="0"/>
                    <a:pt x="36" y="0"/>
                  </a:cubicBezTo>
                  <a:cubicBezTo>
                    <a:pt x="32" y="0"/>
                    <a:pt x="28" y="1"/>
                    <a:pt x="24" y="3"/>
                  </a:cubicBezTo>
                  <a:cubicBezTo>
                    <a:pt x="21" y="4"/>
                    <a:pt x="18" y="5"/>
                    <a:pt x="15" y="7"/>
                  </a:cubicBezTo>
                  <a:cubicBezTo>
                    <a:pt x="6" y="13"/>
                    <a:pt x="0" y="24"/>
                    <a:pt x="0" y="36"/>
                  </a:cubicBezTo>
                  <a:cubicBezTo>
                    <a:pt x="0" y="56"/>
                    <a:pt x="16" y="72"/>
                    <a:pt x="36" y="72"/>
                  </a:cubicBezTo>
                  <a:cubicBezTo>
                    <a:pt x="51" y="72"/>
                    <a:pt x="64" y="63"/>
                    <a:pt x="69" y="50"/>
                  </a:cubicBezTo>
                  <a:cubicBezTo>
                    <a:pt x="70" y="47"/>
                    <a:pt x="71" y="44"/>
                    <a:pt x="71" y="40"/>
                  </a:cubicBezTo>
                  <a:cubicBezTo>
                    <a:pt x="72" y="39"/>
                    <a:pt x="72" y="38"/>
                    <a:pt x="72" y="3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57" name="CustomShape 44"/>
            <p:cNvSpPr/>
            <p:nvPr/>
          </p:nvSpPr>
          <p:spPr>
            <a:xfrm>
              <a:off x="2052000" y="3787920"/>
              <a:ext cx="244080" cy="237960"/>
            </a:xfrm>
            <a:custGeom>
              <a:avLst/>
              <a:gdLst/>
              <a:ahLst/>
              <a:cxnLst/>
              <a:rect l="l" t="t" r="r" b="b"/>
              <a:pathLst>
                <a:path w="71" h="72">
                  <a:moveTo>
                    <a:pt x="35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32" y="0"/>
                    <a:pt x="29" y="1"/>
                    <a:pt x="26" y="2"/>
                  </a:cubicBezTo>
                  <a:cubicBezTo>
                    <a:pt x="15" y="5"/>
                    <a:pt x="6" y="13"/>
                    <a:pt x="2" y="23"/>
                  </a:cubicBezTo>
                  <a:cubicBezTo>
                    <a:pt x="1" y="26"/>
                    <a:pt x="0" y="29"/>
                    <a:pt x="0" y="33"/>
                  </a:cubicBezTo>
                  <a:cubicBezTo>
                    <a:pt x="0" y="34"/>
                    <a:pt x="0" y="35"/>
                    <a:pt x="0" y="36"/>
                  </a:cubicBezTo>
                  <a:cubicBezTo>
                    <a:pt x="0" y="56"/>
                    <a:pt x="16" y="72"/>
                    <a:pt x="35" y="72"/>
                  </a:cubicBezTo>
                  <a:cubicBezTo>
                    <a:pt x="55" y="72"/>
                    <a:pt x="71" y="56"/>
                    <a:pt x="71" y="36"/>
                  </a:cubicBezTo>
                  <a:cubicBezTo>
                    <a:pt x="71" y="35"/>
                    <a:pt x="71" y="34"/>
                    <a:pt x="71" y="32"/>
                  </a:cubicBezTo>
                  <a:cubicBezTo>
                    <a:pt x="71" y="29"/>
                    <a:pt x="70" y="26"/>
                    <a:pt x="69" y="23"/>
                  </a:cubicBezTo>
                  <a:cubicBezTo>
                    <a:pt x="64" y="10"/>
                    <a:pt x="51" y="0"/>
                    <a:pt x="3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58" name="CustomShape 45"/>
            <p:cNvSpPr/>
            <p:nvPr/>
          </p:nvSpPr>
          <p:spPr>
            <a:xfrm>
              <a:off x="1907280" y="2763360"/>
              <a:ext cx="247680" cy="236520"/>
            </a:xfrm>
            <a:custGeom>
              <a:avLst/>
              <a:gdLst/>
              <a:ahLst/>
              <a:cxnLst/>
              <a:rect l="l" t="t" r="r" b="b"/>
              <a:pathLst>
                <a:path w="72" h="72">
                  <a:moveTo>
                    <a:pt x="68" y="51"/>
                  </a:moveTo>
                  <a:cubicBezTo>
                    <a:pt x="70" y="48"/>
                    <a:pt x="71" y="45"/>
                    <a:pt x="71" y="42"/>
                  </a:cubicBezTo>
                  <a:cubicBezTo>
                    <a:pt x="72" y="40"/>
                    <a:pt x="72" y="38"/>
                    <a:pt x="72" y="36"/>
                  </a:cubicBezTo>
                  <a:cubicBezTo>
                    <a:pt x="72" y="28"/>
                    <a:pt x="69" y="20"/>
                    <a:pt x="65" y="15"/>
                  </a:cubicBezTo>
                  <a:cubicBezTo>
                    <a:pt x="63" y="12"/>
                    <a:pt x="60" y="10"/>
                    <a:pt x="58" y="8"/>
                  </a:cubicBezTo>
                  <a:cubicBezTo>
                    <a:pt x="52" y="3"/>
                    <a:pt x="45" y="1"/>
                    <a:pt x="38" y="0"/>
                  </a:cubicBezTo>
                  <a:cubicBezTo>
                    <a:pt x="37" y="0"/>
                    <a:pt x="37" y="0"/>
                    <a:pt x="36" y="0"/>
                  </a:cubicBezTo>
                  <a:cubicBezTo>
                    <a:pt x="33" y="0"/>
                    <a:pt x="30" y="0"/>
                    <a:pt x="28" y="1"/>
                  </a:cubicBezTo>
                  <a:cubicBezTo>
                    <a:pt x="12" y="5"/>
                    <a:pt x="0" y="19"/>
                    <a:pt x="0" y="36"/>
                  </a:cubicBezTo>
                  <a:cubicBezTo>
                    <a:pt x="0" y="39"/>
                    <a:pt x="1" y="43"/>
                    <a:pt x="2" y="46"/>
                  </a:cubicBezTo>
                  <a:cubicBezTo>
                    <a:pt x="2" y="49"/>
                    <a:pt x="4" y="52"/>
                    <a:pt x="6" y="55"/>
                  </a:cubicBezTo>
                  <a:cubicBezTo>
                    <a:pt x="8" y="59"/>
                    <a:pt x="12" y="63"/>
                    <a:pt x="17" y="66"/>
                  </a:cubicBezTo>
                  <a:cubicBezTo>
                    <a:pt x="19" y="68"/>
                    <a:pt x="22" y="69"/>
                    <a:pt x="25" y="70"/>
                  </a:cubicBezTo>
                  <a:cubicBezTo>
                    <a:pt x="29" y="71"/>
                    <a:pt x="32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9" y="72"/>
                    <a:pt x="43" y="71"/>
                    <a:pt x="46" y="70"/>
                  </a:cubicBezTo>
                  <a:cubicBezTo>
                    <a:pt x="56" y="67"/>
                    <a:pt x="64" y="60"/>
                    <a:pt x="68" y="5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59" name="CustomShape 46"/>
            <p:cNvSpPr/>
            <p:nvPr/>
          </p:nvSpPr>
          <p:spPr>
            <a:xfrm>
              <a:off x="2797560" y="3033360"/>
              <a:ext cx="244080" cy="233280"/>
            </a:xfrm>
            <a:custGeom>
              <a:avLst/>
              <a:gdLst/>
              <a:ahLst/>
              <a:cxnLst/>
              <a:rect l="l" t="t" r="r" b="b"/>
              <a:pathLst>
                <a:path w="71" h="71">
                  <a:moveTo>
                    <a:pt x="31" y="0"/>
                  </a:moveTo>
                  <a:cubicBezTo>
                    <a:pt x="28" y="1"/>
                    <a:pt x="24" y="1"/>
                    <a:pt x="21" y="3"/>
                  </a:cubicBezTo>
                  <a:cubicBezTo>
                    <a:pt x="14" y="6"/>
                    <a:pt x="7" y="12"/>
                    <a:pt x="3" y="20"/>
                  </a:cubicBezTo>
                  <a:cubicBezTo>
                    <a:pt x="2" y="23"/>
                    <a:pt x="1" y="26"/>
                    <a:pt x="0" y="29"/>
                  </a:cubicBezTo>
                  <a:cubicBezTo>
                    <a:pt x="0" y="31"/>
                    <a:pt x="0" y="33"/>
                    <a:pt x="0" y="36"/>
                  </a:cubicBezTo>
                  <a:cubicBezTo>
                    <a:pt x="0" y="40"/>
                    <a:pt x="1" y="44"/>
                    <a:pt x="2" y="48"/>
                  </a:cubicBezTo>
                  <a:cubicBezTo>
                    <a:pt x="3" y="51"/>
                    <a:pt x="5" y="54"/>
                    <a:pt x="7" y="57"/>
                  </a:cubicBezTo>
                  <a:cubicBezTo>
                    <a:pt x="9" y="60"/>
                    <a:pt x="11" y="62"/>
                    <a:pt x="14" y="64"/>
                  </a:cubicBezTo>
                  <a:cubicBezTo>
                    <a:pt x="16" y="66"/>
                    <a:pt x="19" y="68"/>
                    <a:pt x="22" y="69"/>
                  </a:cubicBezTo>
                  <a:cubicBezTo>
                    <a:pt x="26" y="71"/>
                    <a:pt x="31" y="71"/>
                    <a:pt x="35" y="71"/>
                  </a:cubicBezTo>
                  <a:cubicBezTo>
                    <a:pt x="49" y="71"/>
                    <a:pt x="62" y="63"/>
                    <a:pt x="67" y="52"/>
                  </a:cubicBezTo>
                  <a:cubicBezTo>
                    <a:pt x="69" y="49"/>
                    <a:pt x="70" y="46"/>
                    <a:pt x="71" y="42"/>
                  </a:cubicBezTo>
                  <a:cubicBezTo>
                    <a:pt x="71" y="40"/>
                    <a:pt x="71" y="38"/>
                    <a:pt x="71" y="36"/>
                  </a:cubicBezTo>
                  <a:cubicBezTo>
                    <a:pt x="71" y="35"/>
                    <a:pt x="71" y="34"/>
                    <a:pt x="71" y="33"/>
                  </a:cubicBezTo>
                  <a:cubicBezTo>
                    <a:pt x="71" y="29"/>
                    <a:pt x="70" y="26"/>
                    <a:pt x="69" y="23"/>
                  </a:cubicBezTo>
                  <a:cubicBezTo>
                    <a:pt x="67" y="19"/>
                    <a:pt x="65" y="16"/>
                    <a:pt x="63" y="13"/>
                  </a:cubicBezTo>
                  <a:cubicBezTo>
                    <a:pt x="61" y="10"/>
                    <a:pt x="58" y="8"/>
                    <a:pt x="55" y="6"/>
                  </a:cubicBezTo>
                  <a:cubicBezTo>
                    <a:pt x="49" y="2"/>
                    <a:pt x="43" y="0"/>
                    <a:pt x="35" y="0"/>
                  </a:cubicBezTo>
                  <a:cubicBezTo>
                    <a:pt x="34" y="0"/>
                    <a:pt x="32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60" name="CustomShape 47"/>
            <p:cNvSpPr/>
            <p:nvPr/>
          </p:nvSpPr>
          <p:spPr>
            <a:xfrm>
              <a:off x="2387880" y="3709080"/>
              <a:ext cx="244080" cy="237960"/>
            </a:xfrm>
            <a:custGeom>
              <a:avLst/>
              <a:gdLst/>
              <a:ahLst/>
              <a:cxnLst/>
              <a:rect l="l" t="t" r="r" b="b"/>
              <a:pathLst>
                <a:path w="71" h="72">
                  <a:moveTo>
                    <a:pt x="65" y="56"/>
                  </a:moveTo>
                  <a:cubicBezTo>
                    <a:pt x="66" y="55"/>
                    <a:pt x="67" y="54"/>
                    <a:pt x="67" y="53"/>
                  </a:cubicBezTo>
                  <a:cubicBezTo>
                    <a:pt x="69" y="50"/>
                    <a:pt x="70" y="47"/>
                    <a:pt x="70" y="43"/>
                  </a:cubicBezTo>
                  <a:cubicBezTo>
                    <a:pt x="71" y="41"/>
                    <a:pt x="71" y="39"/>
                    <a:pt x="71" y="37"/>
                  </a:cubicBezTo>
                  <a:cubicBezTo>
                    <a:pt x="71" y="37"/>
                    <a:pt x="71" y="36"/>
                    <a:pt x="71" y="36"/>
                  </a:cubicBezTo>
                  <a:cubicBezTo>
                    <a:pt x="71" y="33"/>
                    <a:pt x="71" y="30"/>
                    <a:pt x="70" y="27"/>
                  </a:cubicBezTo>
                  <a:cubicBezTo>
                    <a:pt x="68" y="19"/>
                    <a:pt x="64" y="12"/>
                    <a:pt x="57" y="8"/>
                  </a:cubicBezTo>
                  <a:cubicBezTo>
                    <a:pt x="55" y="6"/>
                    <a:pt x="52" y="4"/>
                    <a:pt x="49" y="3"/>
                  </a:cubicBezTo>
                  <a:cubicBezTo>
                    <a:pt x="45" y="1"/>
                    <a:pt x="40" y="0"/>
                    <a:pt x="35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37"/>
                    <a:pt x="0" y="39"/>
                    <a:pt x="0" y="40"/>
                  </a:cubicBezTo>
                  <a:cubicBezTo>
                    <a:pt x="0" y="43"/>
                    <a:pt x="1" y="46"/>
                    <a:pt x="2" y="49"/>
                  </a:cubicBezTo>
                  <a:cubicBezTo>
                    <a:pt x="8" y="62"/>
                    <a:pt x="20" y="72"/>
                    <a:pt x="35" y="72"/>
                  </a:cubicBezTo>
                  <a:cubicBezTo>
                    <a:pt x="44" y="72"/>
                    <a:pt x="53" y="68"/>
                    <a:pt x="59" y="63"/>
                  </a:cubicBezTo>
                  <a:cubicBezTo>
                    <a:pt x="61" y="61"/>
                    <a:pt x="63" y="58"/>
                    <a:pt x="65" y="5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61" name="CustomShape 48"/>
            <p:cNvSpPr/>
            <p:nvPr/>
          </p:nvSpPr>
          <p:spPr>
            <a:xfrm>
              <a:off x="2639160" y="2508120"/>
              <a:ext cx="244080" cy="235080"/>
            </a:xfrm>
            <a:custGeom>
              <a:avLst/>
              <a:gdLst/>
              <a:ahLst/>
              <a:cxnLst/>
              <a:rect l="l" t="t" r="r" b="b"/>
              <a:pathLst>
                <a:path w="71" h="71">
                  <a:moveTo>
                    <a:pt x="35" y="71"/>
                  </a:moveTo>
                  <a:cubicBezTo>
                    <a:pt x="37" y="71"/>
                    <a:pt x="39" y="71"/>
                    <a:pt x="40" y="71"/>
                  </a:cubicBezTo>
                  <a:cubicBezTo>
                    <a:pt x="44" y="71"/>
                    <a:pt x="47" y="70"/>
                    <a:pt x="50" y="68"/>
                  </a:cubicBezTo>
                  <a:cubicBezTo>
                    <a:pt x="62" y="63"/>
                    <a:pt x="71" y="50"/>
                    <a:pt x="71" y="36"/>
                  </a:cubicBezTo>
                  <a:cubicBezTo>
                    <a:pt x="71" y="29"/>
                    <a:pt x="69" y="22"/>
                    <a:pt x="66" y="17"/>
                  </a:cubicBezTo>
                  <a:cubicBezTo>
                    <a:pt x="64" y="14"/>
                    <a:pt x="62" y="12"/>
                    <a:pt x="60" y="9"/>
                  </a:cubicBezTo>
                  <a:cubicBezTo>
                    <a:pt x="53" y="3"/>
                    <a:pt x="45" y="0"/>
                    <a:pt x="35" y="0"/>
                  </a:cubicBezTo>
                  <a:cubicBezTo>
                    <a:pt x="25" y="0"/>
                    <a:pt x="15" y="5"/>
                    <a:pt x="9" y="12"/>
                  </a:cubicBezTo>
                  <a:cubicBezTo>
                    <a:pt x="6" y="15"/>
                    <a:pt x="5" y="17"/>
                    <a:pt x="3" y="20"/>
                  </a:cubicBezTo>
                  <a:cubicBezTo>
                    <a:pt x="1" y="25"/>
                    <a:pt x="0" y="30"/>
                    <a:pt x="0" y="36"/>
                  </a:cubicBezTo>
                  <a:cubicBezTo>
                    <a:pt x="0" y="55"/>
                    <a:pt x="16" y="71"/>
                    <a:pt x="35" y="7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62" name="CustomShape 49"/>
            <p:cNvSpPr/>
            <p:nvPr/>
          </p:nvSpPr>
          <p:spPr>
            <a:xfrm>
              <a:off x="3074760" y="3633480"/>
              <a:ext cx="244080" cy="234720"/>
            </a:xfrm>
            <a:custGeom>
              <a:avLst/>
              <a:gdLst/>
              <a:ahLst/>
              <a:cxnLst/>
              <a:rect l="l" t="t" r="r" b="b"/>
              <a:pathLst>
                <a:path w="71" h="71">
                  <a:moveTo>
                    <a:pt x="0" y="35"/>
                  </a:moveTo>
                  <a:cubicBezTo>
                    <a:pt x="0" y="35"/>
                    <a:pt x="0" y="35"/>
                    <a:pt x="0" y="36"/>
                  </a:cubicBezTo>
                  <a:cubicBezTo>
                    <a:pt x="0" y="39"/>
                    <a:pt x="0" y="42"/>
                    <a:pt x="1" y="45"/>
                  </a:cubicBezTo>
                  <a:cubicBezTo>
                    <a:pt x="5" y="60"/>
                    <a:pt x="19" y="71"/>
                    <a:pt x="36" y="71"/>
                  </a:cubicBezTo>
                  <a:cubicBezTo>
                    <a:pt x="39" y="71"/>
                    <a:pt x="41" y="71"/>
                    <a:pt x="44" y="70"/>
                  </a:cubicBezTo>
                  <a:cubicBezTo>
                    <a:pt x="48" y="70"/>
                    <a:pt x="51" y="68"/>
                    <a:pt x="54" y="66"/>
                  </a:cubicBezTo>
                  <a:cubicBezTo>
                    <a:pt x="64" y="60"/>
                    <a:pt x="71" y="49"/>
                    <a:pt x="71" y="36"/>
                  </a:cubicBezTo>
                  <a:cubicBezTo>
                    <a:pt x="71" y="32"/>
                    <a:pt x="71" y="29"/>
                    <a:pt x="70" y="26"/>
                  </a:cubicBezTo>
                  <a:cubicBezTo>
                    <a:pt x="69" y="23"/>
                    <a:pt x="68" y="20"/>
                    <a:pt x="66" y="17"/>
                  </a:cubicBezTo>
                  <a:cubicBezTo>
                    <a:pt x="61" y="9"/>
                    <a:pt x="53" y="2"/>
                    <a:pt x="42" y="1"/>
                  </a:cubicBezTo>
                  <a:cubicBezTo>
                    <a:pt x="40" y="0"/>
                    <a:pt x="38" y="0"/>
                    <a:pt x="36" y="0"/>
                  </a:cubicBezTo>
                  <a:cubicBezTo>
                    <a:pt x="35" y="0"/>
                    <a:pt x="34" y="0"/>
                    <a:pt x="33" y="0"/>
                  </a:cubicBezTo>
                  <a:cubicBezTo>
                    <a:pt x="14" y="2"/>
                    <a:pt x="0" y="17"/>
                    <a:pt x="0" y="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63" name="CustomShape 50"/>
            <p:cNvSpPr/>
            <p:nvPr/>
          </p:nvSpPr>
          <p:spPr>
            <a:xfrm>
              <a:off x="3333240" y="4256640"/>
              <a:ext cx="244080" cy="234720"/>
            </a:xfrm>
            <a:custGeom>
              <a:avLst/>
              <a:gdLst/>
              <a:ahLst/>
              <a:cxnLst/>
              <a:rect l="l" t="t" r="r" b="b"/>
              <a:pathLst>
                <a:path w="71" h="71">
                  <a:moveTo>
                    <a:pt x="57" y="7"/>
                  </a:moveTo>
                  <a:cubicBezTo>
                    <a:pt x="55" y="6"/>
                    <a:pt x="52" y="4"/>
                    <a:pt x="49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6" y="1"/>
                    <a:pt x="43" y="1"/>
                    <a:pt x="40" y="0"/>
                  </a:cubicBezTo>
                  <a:cubicBezTo>
                    <a:pt x="38" y="0"/>
                    <a:pt x="37" y="0"/>
                    <a:pt x="35" y="0"/>
                  </a:cubicBezTo>
                  <a:cubicBezTo>
                    <a:pt x="33" y="0"/>
                    <a:pt x="30" y="0"/>
                    <a:pt x="27" y="1"/>
                  </a:cubicBezTo>
                  <a:cubicBezTo>
                    <a:pt x="24" y="2"/>
                    <a:pt x="21" y="3"/>
                    <a:pt x="18" y="4"/>
                  </a:cubicBezTo>
                  <a:cubicBezTo>
                    <a:pt x="7" y="10"/>
                    <a:pt x="0" y="22"/>
                    <a:pt x="0" y="36"/>
                  </a:cubicBezTo>
                  <a:cubicBezTo>
                    <a:pt x="0" y="55"/>
                    <a:pt x="16" y="71"/>
                    <a:pt x="35" y="71"/>
                  </a:cubicBezTo>
                  <a:cubicBezTo>
                    <a:pt x="37" y="71"/>
                    <a:pt x="39" y="71"/>
                    <a:pt x="40" y="71"/>
                  </a:cubicBezTo>
                  <a:cubicBezTo>
                    <a:pt x="44" y="71"/>
                    <a:pt x="47" y="70"/>
                    <a:pt x="50" y="68"/>
                  </a:cubicBezTo>
                  <a:cubicBezTo>
                    <a:pt x="62" y="63"/>
                    <a:pt x="71" y="50"/>
                    <a:pt x="71" y="36"/>
                  </a:cubicBezTo>
                  <a:cubicBezTo>
                    <a:pt x="71" y="34"/>
                    <a:pt x="71" y="32"/>
                    <a:pt x="71" y="29"/>
                  </a:cubicBezTo>
                  <a:cubicBezTo>
                    <a:pt x="70" y="26"/>
                    <a:pt x="69" y="23"/>
                    <a:pt x="68" y="21"/>
                  </a:cubicBezTo>
                  <a:cubicBezTo>
                    <a:pt x="65" y="15"/>
                    <a:pt x="62" y="11"/>
                    <a:pt x="57" y="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64" name="CustomShape 51"/>
            <p:cNvSpPr/>
            <p:nvPr/>
          </p:nvSpPr>
          <p:spPr>
            <a:xfrm>
              <a:off x="3416040" y="4538160"/>
              <a:ext cx="244080" cy="233280"/>
            </a:xfrm>
            <a:custGeom>
              <a:avLst/>
              <a:gdLst/>
              <a:ahLst/>
              <a:cxnLst/>
              <a:rect l="l" t="t" r="r" b="b"/>
              <a:pathLst>
                <a:path w="71" h="71">
                  <a:moveTo>
                    <a:pt x="11" y="10"/>
                  </a:moveTo>
                  <a:cubicBezTo>
                    <a:pt x="9" y="12"/>
                    <a:pt x="7" y="14"/>
                    <a:pt x="5" y="17"/>
                  </a:cubicBezTo>
                  <a:cubicBezTo>
                    <a:pt x="2" y="23"/>
                    <a:pt x="0" y="29"/>
                    <a:pt x="0" y="36"/>
                  </a:cubicBezTo>
                  <a:cubicBezTo>
                    <a:pt x="0" y="55"/>
                    <a:pt x="16" y="71"/>
                    <a:pt x="36" y="71"/>
                  </a:cubicBezTo>
                  <a:cubicBezTo>
                    <a:pt x="55" y="71"/>
                    <a:pt x="71" y="55"/>
                    <a:pt x="71" y="36"/>
                  </a:cubicBezTo>
                  <a:cubicBezTo>
                    <a:pt x="71" y="16"/>
                    <a:pt x="55" y="0"/>
                    <a:pt x="36" y="0"/>
                  </a:cubicBezTo>
                  <a:cubicBezTo>
                    <a:pt x="34" y="0"/>
                    <a:pt x="32" y="0"/>
                    <a:pt x="30" y="0"/>
                  </a:cubicBezTo>
                  <a:cubicBezTo>
                    <a:pt x="27" y="1"/>
                    <a:pt x="24" y="2"/>
                    <a:pt x="21" y="3"/>
                  </a:cubicBezTo>
                  <a:cubicBezTo>
                    <a:pt x="17" y="5"/>
                    <a:pt x="14" y="7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65" name="CustomShape 52"/>
            <p:cNvSpPr/>
            <p:nvPr/>
          </p:nvSpPr>
          <p:spPr>
            <a:xfrm>
              <a:off x="4054680" y="4036320"/>
              <a:ext cx="244080" cy="236520"/>
            </a:xfrm>
            <a:custGeom>
              <a:avLst/>
              <a:gdLst/>
              <a:ahLst/>
              <a:cxnLst/>
              <a:rect l="l" t="t" r="r" b="b"/>
              <a:pathLst>
                <a:path w="71" h="72">
                  <a:moveTo>
                    <a:pt x="35" y="0"/>
                  </a:moveTo>
                  <a:cubicBezTo>
                    <a:pt x="33" y="0"/>
                    <a:pt x="30" y="1"/>
                    <a:pt x="28" y="1"/>
                  </a:cubicBezTo>
                  <a:cubicBezTo>
                    <a:pt x="24" y="2"/>
                    <a:pt x="20" y="3"/>
                    <a:pt x="17" y="5"/>
                  </a:cubicBezTo>
                  <a:cubicBezTo>
                    <a:pt x="10" y="9"/>
                    <a:pt x="5" y="16"/>
                    <a:pt x="2" y="23"/>
                  </a:cubicBezTo>
                  <a:cubicBezTo>
                    <a:pt x="1" y="26"/>
                    <a:pt x="0" y="29"/>
                    <a:pt x="0" y="32"/>
                  </a:cubicBezTo>
                  <a:cubicBezTo>
                    <a:pt x="0" y="34"/>
                    <a:pt x="0" y="35"/>
                    <a:pt x="0" y="36"/>
                  </a:cubicBezTo>
                  <a:cubicBezTo>
                    <a:pt x="0" y="38"/>
                    <a:pt x="0" y="39"/>
                    <a:pt x="0" y="41"/>
                  </a:cubicBezTo>
                  <a:cubicBezTo>
                    <a:pt x="0" y="45"/>
                    <a:pt x="2" y="48"/>
                    <a:pt x="3" y="52"/>
                  </a:cubicBezTo>
                  <a:cubicBezTo>
                    <a:pt x="9" y="64"/>
                    <a:pt x="21" y="72"/>
                    <a:pt x="35" y="72"/>
                  </a:cubicBezTo>
                  <a:cubicBezTo>
                    <a:pt x="55" y="72"/>
                    <a:pt x="71" y="56"/>
                    <a:pt x="71" y="36"/>
                  </a:cubicBezTo>
                  <a:cubicBezTo>
                    <a:pt x="71" y="22"/>
                    <a:pt x="63" y="9"/>
                    <a:pt x="50" y="4"/>
                  </a:cubicBezTo>
                  <a:cubicBezTo>
                    <a:pt x="48" y="2"/>
                    <a:pt x="44" y="1"/>
                    <a:pt x="41" y="1"/>
                  </a:cubicBezTo>
                  <a:cubicBezTo>
                    <a:pt x="39" y="1"/>
                    <a:pt x="37" y="0"/>
                    <a:pt x="3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66" name="CustomShape 53"/>
            <p:cNvSpPr/>
            <p:nvPr/>
          </p:nvSpPr>
          <p:spPr>
            <a:xfrm>
              <a:off x="3753360" y="3350520"/>
              <a:ext cx="245880" cy="236520"/>
            </a:xfrm>
            <a:custGeom>
              <a:avLst/>
              <a:gdLst/>
              <a:ahLst/>
              <a:cxnLst/>
              <a:rect l="l" t="t" r="r" b="b"/>
              <a:pathLst>
                <a:path w="71" h="72">
                  <a:moveTo>
                    <a:pt x="0" y="36"/>
                  </a:moveTo>
                  <a:cubicBezTo>
                    <a:pt x="0" y="39"/>
                    <a:pt x="0" y="43"/>
                    <a:pt x="1" y="46"/>
                  </a:cubicBezTo>
                  <a:cubicBezTo>
                    <a:pt x="2" y="49"/>
                    <a:pt x="4" y="53"/>
                    <a:pt x="6" y="56"/>
                  </a:cubicBezTo>
                  <a:cubicBezTo>
                    <a:pt x="9" y="60"/>
                    <a:pt x="12" y="64"/>
                    <a:pt x="17" y="67"/>
                  </a:cubicBezTo>
                  <a:cubicBezTo>
                    <a:pt x="20" y="68"/>
                    <a:pt x="23" y="70"/>
                    <a:pt x="26" y="71"/>
                  </a:cubicBezTo>
                  <a:cubicBezTo>
                    <a:pt x="29" y="71"/>
                    <a:pt x="32" y="72"/>
                    <a:pt x="36" y="72"/>
                  </a:cubicBezTo>
                  <a:cubicBezTo>
                    <a:pt x="39" y="72"/>
                    <a:pt x="42" y="72"/>
                    <a:pt x="44" y="71"/>
                  </a:cubicBezTo>
                  <a:cubicBezTo>
                    <a:pt x="48" y="70"/>
                    <a:pt x="51" y="69"/>
                    <a:pt x="53" y="67"/>
                  </a:cubicBezTo>
                  <a:cubicBezTo>
                    <a:pt x="64" y="61"/>
                    <a:pt x="71" y="50"/>
                    <a:pt x="71" y="38"/>
                  </a:cubicBezTo>
                  <a:cubicBezTo>
                    <a:pt x="71" y="37"/>
                    <a:pt x="71" y="37"/>
                    <a:pt x="71" y="36"/>
                  </a:cubicBezTo>
                  <a:cubicBezTo>
                    <a:pt x="71" y="33"/>
                    <a:pt x="71" y="31"/>
                    <a:pt x="71" y="28"/>
                  </a:cubicBezTo>
                  <a:cubicBezTo>
                    <a:pt x="67" y="12"/>
                    <a:pt x="53" y="0"/>
                    <a:pt x="36" y="0"/>
                  </a:cubicBezTo>
                  <a:cubicBezTo>
                    <a:pt x="22" y="0"/>
                    <a:pt x="10" y="8"/>
                    <a:pt x="4" y="20"/>
                  </a:cubicBezTo>
                  <a:cubicBezTo>
                    <a:pt x="2" y="23"/>
                    <a:pt x="1" y="26"/>
                    <a:pt x="1" y="29"/>
                  </a:cubicBezTo>
                  <a:cubicBezTo>
                    <a:pt x="0" y="31"/>
                    <a:pt x="0" y="34"/>
                    <a:pt x="0" y="3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67" name="CustomShape 54"/>
            <p:cNvSpPr/>
            <p:nvPr/>
          </p:nvSpPr>
          <p:spPr>
            <a:xfrm>
              <a:off x="3711960" y="2835720"/>
              <a:ext cx="249480" cy="236520"/>
            </a:xfrm>
            <a:custGeom>
              <a:avLst/>
              <a:gdLst/>
              <a:ahLst/>
              <a:cxnLst/>
              <a:rect l="l" t="t" r="r" b="b"/>
              <a:pathLst>
                <a:path w="72" h="72">
                  <a:moveTo>
                    <a:pt x="67" y="18"/>
                  </a:moveTo>
                  <a:cubicBezTo>
                    <a:pt x="65" y="15"/>
                    <a:pt x="63" y="13"/>
                    <a:pt x="61" y="11"/>
                  </a:cubicBezTo>
                  <a:cubicBezTo>
                    <a:pt x="58" y="7"/>
                    <a:pt x="53" y="4"/>
                    <a:pt x="48" y="2"/>
                  </a:cubicBezTo>
                  <a:cubicBezTo>
                    <a:pt x="45" y="1"/>
                    <a:pt x="42" y="1"/>
                    <a:pt x="39" y="0"/>
                  </a:cubicBezTo>
                  <a:cubicBezTo>
                    <a:pt x="38" y="0"/>
                    <a:pt x="37" y="0"/>
                    <a:pt x="36" y="0"/>
                  </a:cubicBezTo>
                  <a:cubicBezTo>
                    <a:pt x="29" y="0"/>
                    <a:pt x="23" y="2"/>
                    <a:pt x="18" y="5"/>
                  </a:cubicBezTo>
                  <a:cubicBezTo>
                    <a:pt x="15" y="7"/>
                    <a:pt x="13" y="9"/>
                    <a:pt x="10" y="11"/>
                  </a:cubicBezTo>
                  <a:cubicBezTo>
                    <a:pt x="4" y="17"/>
                    <a:pt x="0" y="26"/>
                    <a:pt x="0" y="36"/>
                  </a:cubicBezTo>
                  <a:cubicBezTo>
                    <a:pt x="0" y="37"/>
                    <a:pt x="0" y="39"/>
                    <a:pt x="0" y="40"/>
                  </a:cubicBezTo>
                  <a:cubicBezTo>
                    <a:pt x="1" y="43"/>
                    <a:pt x="2" y="46"/>
                    <a:pt x="3" y="49"/>
                  </a:cubicBezTo>
                  <a:cubicBezTo>
                    <a:pt x="6" y="58"/>
                    <a:pt x="13" y="65"/>
                    <a:pt x="22" y="69"/>
                  </a:cubicBezTo>
                  <a:cubicBezTo>
                    <a:pt x="25" y="70"/>
                    <a:pt x="29" y="71"/>
                    <a:pt x="32" y="72"/>
                  </a:cubicBezTo>
                  <a:cubicBezTo>
                    <a:pt x="34" y="72"/>
                    <a:pt x="35" y="72"/>
                    <a:pt x="36" y="72"/>
                  </a:cubicBezTo>
                  <a:cubicBezTo>
                    <a:pt x="45" y="72"/>
                    <a:pt x="53" y="68"/>
                    <a:pt x="59" y="63"/>
                  </a:cubicBezTo>
                  <a:cubicBezTo>
                    <a:pt x="62" y="61"/>
                    <a:pt x="64" y="59"/>
                    <a:pt x="66" y="56"/>
                  </a:cubicBezTo>
                  <a:cubicBezTo>
                    <a:pt x="68" y="53"/>
                    <a:pt x="69" y="50"/>
                    <a:pt x="70" y="46"/>
                  </a:cubicBezTo>
                  <a:cubicBezTo>
                    <a:pt x="71" y="43"/>
                    <a:pt x="72" y="40"/>
                    <a:pt x="72" y="37"/>
                  </a:cubicBezTo>
                  <a:cubicBezTo>
                    <a:pt x="72" y="37"/>
                    <a:pt x="72" y="36"/>
                    <a:pt x="72" y="36"/>
                  </a:cubicBezTo>
                  <a:cubicBezTo>
                    <a:pt x="72" y="29"/>
                    <a:pt x="70" y="23"/>
                    <a:pt x="67" y="1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68" name="CustomShape 55"/>
            <p:cNvSpPr/>
            <p:nvPr/>
          </p:nvSpPr>
          <p:spPr>
            <a:xfrm>
              <a:off x="4302720" y="3308040"/>
              <a:ext cx="249480" cy="233280"/>
            </a:xfrm>
            <a:custGeom>
              <a:avLst/>
              <a:gdLst/>
              <a:ahLst/>
              <a:cxnLst/>
              <a:rect l="l" t="t" r="r" b="b"/>
              <a:pathLst>
                <a:path w="72" h="71">
                  <a:moveTo>
                    <a:pt x="58" y="7"/>
                  </a:moveTo>
                  <a:cubicBezTo>
                    <a:pt x="54" y="4"/>
                    <a:pt x="49" y="2"/>
                    <a:pt x="44" y="1"/>
                  </a:cubicBezTo>
                  <a:cubicBezTo>
                    <a:pt x="41" y="0"/>
                    <a:pt x="39" y="0"/>
                    <a:pt x="36" y="0"/>
                  </a:cubicBezTo>
                  <a:cubicBezTo>
                    <a:pt x="35" y="0"/>
                    <a:pt x="35" y="0"/>
                    <a:pt x="34" y="0"/>
                  </a:cubicBezTo>
                  <a:cubicBezTo>
                    <a:pt x="26" y="0"/>
                    <a:pt x="18" y="4"/>
                    <a:pt x="12" y="9"/>
                  </a:cubicBezTo>
                  <a:cubicBezTo>
                    <a:pt x="9" y="11"/>
                    <a:pt x="7" y="14"/>
                    <a:pt x="6" y="17"/>
                  </a:cubicBezTo>
                  <a:cubicBezTo>
                    <a:pt x="3" y="22"/>
                    <a:pt x="1" y="27"/>
                    <a:pt x="0" y="34"/>
                  </a:cubicBezTo>
                  <a:cubicBezTo>
                    <a:pt x="0" y="34"/>
                    <a:pt x="0" y="35"/>
                    <a:pt x="0" y="36"/>
                  </a:cubicBezTo>
                  <a:cubicBezTo>
                    <a:pt x="0" y="38"/>
                    <a:pt x="0" y="41"/>
                    <a:pt x="1" y="43"/>
                  </a:cubicBezTo>
                  <a:cubicBezTo>
                    <a:pt x="3" y="54"/>
                    <a:pt x="11" y="63"/>
                    <a:pt x="21" y="68"/>
                  </a:cubicBezTo>
                  <a:cubicBezTo>
                    <a:pt x="23" y="69"/>
                    <a:pt x="26" y="70"/>
                    <a:pt x="29" y="71"/>
                  </a:cubicBezTo>
                  <a:cubicBezTo>
                    <a:pt x="32" y="71"/>
                    <a:pt x="34" y="71"/>
                    <a:pt x="36" y="71"/>
                  </a:cubicBezTo>
                  <a:cubicBezTo>
                    <a:pt x="56" y="71"/>
                    <a:pt x="72" y="55"/>
                    <a:pt x="72" y="36"/>
                  </a:cubicBezTo>
                  <a:cubicBezTo>
                    <a:pt x="72" y="27"/>
                    <a:pt x="69" y="20"/>
                    <a:pt x="64" y="14"/>
                  </a:cubicBezTo>
                  <a:cubicBezTo>
                    <a:pt x="62" y="11"/>
                    <a:pt x="60" y="9"/>
                    <a:pt x="58" y="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69" name="CustomShape 56"/>
            <p:cNvSpPr/>
            <p:nvPr/>
          </p:nvSpPr>
          <p:spPr>
            <a:xfrm>
              <a:off x="4669560" y="2957400"/>
              <a:ext cx="247680" cy="233280"/>
            </a:xfrm>
            <a:custGeom>
              <a:avLst/>
              <a:gdLst/>
              <a:ahLst/>
              <a:cxnLst/>
              <a:rect l="l" t="t" r="r" b="b"/>
              <a:pathLst>
                <a:path w="72" h="71">
                  <a:moveTo>
                    <a:pt x="36" y="0"/>
                  </a:moveTo>
                  <a:cubicBezTo>
                    <a:pt x="33" y="0"/>
                    <a:pt x="30" y="0"/>
                    <a:pt x="27" y="1"/>
                  </a:cubicBezTo>
                  <a:cubicBezTo>
                    <a:pt x="24" y="2"/>
                    <a:pt x="21" y="3"/>
                    <a:pt x="18" y="4"/>
                  </a:cubicBezTo>
                  <a:cubicBezTo>
                    <a:pt x="10" y="9"/>
                    <a:pt x="4" y="17"/>
                    <a:pt x="2" y="26"/>
                  </a:cubicBezTo>
                  <a:cubicBezTo>
                    <a:pt x="1" y="29"/>
                    <a:pt x="0" y="32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4"/>
                    <a:pt x="3" y="52"/>
                    <a:pt x="8" y="58"/>
                  </a:cubicBezTo>
                  <a:cubicBezTo>
                    <a:pt x="10" y="60"/>
                    <a:pt x="12" y="62"/>
                    <a:pt x="14" y="64"/>
                  </a:cubicBezTo>
                  <a:cubicBezTo>
                    <a:pt x="20" y="68"/>
                    <a:pt x="28" y="71"/>
                    <a:pt x="36" y="71"/>
                  </a:cubicBezTo>
                  <a:cubicBezTo>
                    <a:pt x="56" y="71"/>
                    <a:pt x="72" y="55"/>
                    <a:pt x="72" y="35"/>
                  </a:cubicBezTo>
                  <a:cubicBezTo>
                    <a:pt x="72" y="16"/>
                    <a:pt x="56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70" name="CustomShape 57"/>
            <p:cNvSpPr/>
            <p:nvPr/>
          </p:nvSpPr>
          <p:spPr>
            <a:xfrm>
              <a:off x="4385520" y="2324160"/>
              <a:ext cx="245880" cy="233280"/>
            </a:xfrm>
            <a:custGeom>
              <a:avLst/>
              <a:gdLst/>
              <a:ahLst/>
              <a:cxnLst/>
              <a:rect l="l" t="t" r="r" b="b"/>
              <a:pathLst>
                <a:path w="71" h="71">
                  <a:moveTo>
                    <a:pt x="1" y="24"/>
                  </a:moveTo>
                  <a:cubicBezTo>
                    <a:pt x="0" y="27"/>
                    <a:pt x="0" y="31"/>
                    <a:pt x="0" y="34"/>
                  </a:cubicBezTo>
                  <a:cubicBezTo>
                    <a:pt x="0" y="34"/>
                    <a:pt x="0" y="35"/>
                    <a:pt x="0" y="35"/>
                  </a:cubicBezTo>
                  <a:cubicBezTo>
                    <a:pt x="0" y="42"/>
                    <a:pt x="2" y="49"/>
                    <a:pt x="5" y="54"/>
                  </a:cubicBezTo>
                  <a:cubicBezTo>
                    <a:pt x="7" y="57"/>
                    <a:pt x="9" y="59"/>
                    <a:pt x="11" y="61"/>
                  </a:cubicBezTo>
                  <a:cubicBezTo>
                    <a:pt x="16" y="66"/>
                    <a:pt x="22" y="69"/>
                    <a:pt x="28" y="70"/>
                  </a:cubicBezTo>
                  <a:cubicBezTo>
                    <a:pt x="31" y="71"/>
                    <a:pt x="33" y="71"/>
                    <a:pt x="35" y="71"/>
                  </a:cubicBezTo>
                  <a:cubicBezTo>
                    <a:pt x="36" y="71"/>
                    <a:pt x="37" y="71"/>
                    <a:pt x="38" y="71"/>
                  </a:cubicBezTo>
                  <a:cubicBezTo>
                    <a:pt x="40" y="71"/>
                    <a:pt x="43" y="70"/>
                    <a:pt x="45" y="70"/>
                  </a:cubicBezTo>
                  <a:cubicBezTo>
                    <a:pt x="49" y="69"/>
                    <a:pt x="51" y="68"/>
                    <a:pt x="54" y="66"/>
                  </a:cubicBezTo>
                  <a:cubicBezTo>
                    <a:pt x="64" y="60"/>
                    <a:pt x="71" y="48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30" y="0"/>
                    <a:pt x="24" y="1"/>
                    <a:pt x="19" y="3"/>
                  </a:cubicBezTo>
                  <a:cubicBezTo>
                    <a:pt x="16" y="5"/>
                    <a:pt x="14" y="7"/>
                    <a:pt x="12" y="9"/>
                  </a:cubicBezTo>
                  <a:cubicBezTo>
                    <a:pt x="7" y="13"/>
                    <a:pt x="3" y="18"/>
                    <a:pt x="1" y="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71" name="CustomShape 58"/>
            <p:cNvSpPr/>
            <p:nvPr/>
          </p:nvSpPr>
          <p:spPr>
            <a:xfrm>
              <a:off x="3968640" y="1756800"/>
              <a:ext cx="247680" cy="233280"/>
            </a:xfrm>
            <a:custGeom>
              <a:avLst/>
              <a:gdLst/>
              <a:ahLst/>
              <a:cxnLst/>
              <a:rect l="l" t="t" r="r" b="b"/>
              <a:pathLst>
                <a:path w="72" h="71">
                  <a:moveTo>
                    <a:pt x="1" y="29"/>
                  </a:moveTo>
                  <a:cubicBezTo>
                    <a:pt x="1" y="31"/>
                    <a:pt x="0" y="33"/>
                    <a:pt x="0" y="36"/>
                  </a:cubicBezTo>
                  <a:cubicBezTo>
                    <a:pt x="0" y="37"/>
                    <a:pt x="0" y="38"/>
                    <a:pt x="1" y="39"/>
                  </a:cubicBezTo>
                  <a:cubicBezTo>
                    <a:pt x="1" y="47"/>
                    <a:pt x="4" y="54"/>
                    <a:pt x="9" y="59"/>
                  </a:cubicBezTo>
                  <a:cubicBezTo>
                    <a:pt x="12" y="62"/>
                    <a:pt x="14" y="64"/>
                    <a:pt x="17" y="66"/>
                  </a:cubicBezTo>
                  <a:cubicBezTo>
                    <a:pt x="19" y="67"/>
                    <a:pt x="21" y="68"/>
                    <a:pt x="24" y="69"/>
                  </a:cubicBezTo>
                  <a:cubicBezTo>
                    <a:pt x="27" y="70"/>
                    <a:pt x="30" y="71"/>
                    <a:pt x="33" y="71"/>
                  </a:cubicBezTo>
                  <a:cubicBezTo>
                    <a:pt x="34" y="71"/>
                    <a:pt x="35" y="71"/>
                    <a:pt x="36" y="71"/>
                  </a:cubicBezTo>
                  <a:cubicBezTo>
                    <a:pt x="42" y="71"/>
                    <a:pt x="48" y="70"/>
                    <a:pt x="53" y="67"/>
                  </a:cubicBezTo>
                  <a:cubicBezTo>
                    <a:pt x="56" y="66"/>
                    <a:pt x="58" y="64"/>
                    <a:pt x="61" y="62"/>
                  </a:cubicBezTo>
                  <a:cubicBezTo>
                    <a:pt x="68" y="55"/>
                    <a:pt x="72" y="46"/>
                    <a:pt x="72" y="36"/>
                  </a:cubicBezTo>
                  <a:cubicBezTo>
                    <a:pt x="72" y="16"/>
                    <a:pt x="56" y="0"/>
                    <a:pt x="36" y="0"/>
                  </a:cubicBezTo>
                  <a:cubicBezTo>
                    <a:pt x="26" y="0"/>
                    <a:pt x="16" y="4"/>
                    <a:pt x="10" y="12"/>
                  </a:cubicBezTo>
                  <a:cubicBezTo>
                    <a:pt x="7" y="14"/>
                    <a:pt x="5" y="17"/>
                    <a:pt x="4" y="20"/>
                  </a:cubicBezTo>
                  <a:cubicBezTo>
                    <a:pt x="3" y="23"/>
                    <a:pt x="2" y="26"/>
                    <a:pt x="1" y="2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72" name="CustomShape 59"/>
            <p:cNvSpPr/>
            <p:nvPr/>
          </p:nvSpPr>
          <p:spPr>
            <a:xfrm>
              <a:off x="3374640" y="1393200"/>
              <a:ext cx="244080" cy="237960"/>
            </a:xfrm>
            <a:custGeom>
              <a:avLst/>
              <a:gdLst/>
              <a:ahLst/>
              <a:cxnLst/>
              <a:rect l="l" t="t" r="r" b="b"/>
              <a:pathLst>
                <a:path w="71" h="72">
                  <a:moveTo>
                    <a:pt x="0" y="38"/>
                  </a:moveTo>
                  <a:cubicBezTo>
                    <a:pt x="0" y="45"/>
                    <a:pt x="2" y="51"/>
                    <a:pt x="6" y="57"/>
                  </a:cubicBezTo>
                  <a:cubicBezTo>
                    <a:pt x="8" y="59"/>
                    <a:pt x="10" y="62"/>
                    <a:pt x="13" y="64"/>
                  </a:cubicBezTo>
                  <a:cubicBezTo>
                    <a:pt x="15" y="66"/>
                    <a:pt x="17" y="67"/>
                    <a:pt x="20" y="69"/>
                  </a:cubicBezTo>
                  <a:cubicBezTo>
                    <a:pt x="23" y="70"/>
                    <a:pt x="26" y="71"/>
                    <a:pt x="29" y="71"/>
                  </a:cubicBezTo>
                  <a:cubicBezTo>
                    <a:pt x="31" y="72"/>
                    <a:pt x="33" y="72"/>
                    <a:pt x="35" y="72"/>
                  </a:cubicBezTo>
                  <a:cubicBezTo>
                    <a:pt x="46" y="72"/>
                    <a:pt x="56" y="67"/>
                    <a:pt x="63" y="59"/>
                  </a:cubicBezTo>
                  <a:cubicBezTo>
                    <a:pt x="65" y="57"/>
                    <a:pt x="66" y="54"/>
                    <a:pt x="68" y="51"/>
                  </a:cubicBezTo>
                  <a:cubicBezTo>
                    <a:pt x="70" y="47"/>
                    <a:pt x="71" y="42"/>
                    <a:pt x="71" y="36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9" y="0"/>
                    <a:pt x="4" y="12"/>
                    <a:pt x="1" y="28"/>
                  </a:cubicBezTo>
                  <a:cubicBezTo>
                    <a:pt x="0" y="30"/>
                    <a:pt x="0" y="33"/>
                    <a:pt x="0" y="36"/>
                  </a:cubicBezTo>
                  <a:cubicBezTo>
                    <a:pt x="0" y="37"/>
                    <a:pt x="0" y="37"/>
                    <a:pt x="0" y="3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73" name="CustomShape 60"/>
            <p:cNvSpPr/>
            <p:nvPr/>
          </p:nvSpPr>
          <p:spPr>
            <a:xfrm>
              <a:off x="3157560" y="2108520"/>
              <a:ext cx="247680" cy="234720"/>
            </a:xfrm>
            <a:custGeom>
              <a:avLst/>
              <a:gdLst/>
              <a:ahLst/>
              <a:cxnLst/>
              <a:rect l="l" t="t" r="r" b="b"/>
              <a:pathLst>
                <a:path w="72" h="71">
                  <a:moveTo>
                    <a:pt x="50" y="2"/>
                  </a:moveTo>
                  <a:cubicBezTo>
                    <a:pt x="47" y="1"/>
                    <a:pt x="44" y="0"/>
                    <a:pt x="41" y="0"/>
                  </a:cubicBezTo>
                  <a:cubicBezTo>
                    <a:pt x="39" y="0"/>
                    <a:pt x="38" y="0"/>
                    <a:pt x="36" y="0"/>
                  </a:cubicBezTo>
                  <a:cubicBezTo>
                    <a:pt x="28" y="0"/>
                    <a:pt x="20" y="2"/>
                    <a:pt x="14" y="7"/>
                  </a:cubicBezTo>
                  <a:cubicBezTo>
                    <a:pt x="12" y="9"/>
                    <a:pt x="10" y="11"/>
                    <a:pt x="8" y="14"/>
                  </a:cubicBezTo>
                  <a:cubicBezTo>
                    <a:pt x="3" y="20"/>
                    <a:pt x="0" y="27"/>
                    <a:pt x="0" y="35"/>
                  </a:cubicBezTo>
                  <a:cubicBezTo>
                    <a:pt x="0" y="37"/>
                    <a:pt x="0" y="38"/>
                    <a:pt x="0" y="39"/>
                  </a:cubicBezTo>
                  <a:cubicBezTo>
                    <a:pt x="1" y="42"/>
                    <a:pt x="1" y="45"/>
                    <a:pt x="2" y="48"/>
                  </a:cubicBezTo>
                  <a:cubicBezTo>
                    <a:pt x="3" y="50"/>
                    <a:pt x="4" y="52"/>
                    <a:pt x="5" y="54"/>
                  </a:cubicBezTo>
                  <a:cubicBezTo>
                    <a:pt x="7" y="57"/>
                    <a:pt x="9" y="59"/>
                    <a:pt x="12" y="62"/>
                  </a:cubicBezTo>
                  <a:cubicBezTo>
                    <a:pt x="16" y="66"/>
                    <a:pt x="22" y="69"/>
                    <a:pt x="28" y="70"/>
                  </a:cubicBezTo>
                  <a:cubicBezTo>
                    <a:pt x="31" y="71"/>
                    <a:pt x="33" y="71"/>
                    <a:pt x="36" y="71"/>
                  </a:cubicBezTo>
                  <a:cubicBezTo>
                    <a:pt x="37" y="71"/>
                    <a:pt x="38" y="71"/>
                    <a:pt x="39" y="71"/>
                  </a:cubicBezTo>
                  <a:cubicBezTo>
                    <a:pt x="43" y="71"/>
                    <a:pt x="47" y="70"/>
                    <a:pt x="51" y="68"/>
                  </a:cubicBezTo>
                  <a:cubicBezTo>
                    <a:pt x="54" y="66"/>
                    <a:pt x="57" y="64"/>
                    <a:pt x="60" y="62"/>
                  </a:cubicBezTo>
                  <a:cubicBezTo>
                    <a:pt x="64" y="58"/>
                    <a:pt x="68" y="53"/>
                    <a:pt x="70" y="47"/>
                  </a:cubicBezTo>
                  <a:cubicBezTo>
                    <a:pt x="71" y="44"/>
                    <a:pt x="71" y="41"/>
                    <a:pt x="72" y="38"/>
                  </a:cubicBezTo>
                  <a:cubicBezTo>
                    <a:pt x="72" y="37"/>
                    <a:pt x="72" y="36"/>
                    <a:pt x="72" y="35"/>
                  </a:cubicBezTo>
                  <a:cubicBezTo>
                    <a:pt x="72" y="21"/>
                    <a:pt x="63" y="8"/>
                    <a:pt x="50" y="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74" name="CustomShape 61"/>
            <p:cNvSpPr/>
            <p:nvPr/>
          </p:nvSpPr>
          <p:spPr>
            <a:xfrm>
              <a:off x="1220040" y="1638360"/>
              <a:ext cx="244080" cy="236520"/>
            </a:xfrm>
            <a:custGeom>
              <a:avLst/>
              <a:gdLst/>
              <a:ahLst/>
              <a:cxnLst/>
              <a:rect l="l" t="t" r="r" b="b"/>
              <a:pathLst>
                <a:path w="71" h="72">
                  <a:moveTo>
                    <a:pt x="15" y="65"/>
                  </a:moveTo>
                  <a:cubicBezTo>
                    <a:pt x="18" y="67"/>
                    <a:pt x="22" y="69"/>
                    <a:pt x="26" y="70"/>
                  </a:cubicBezTo>
                  <a:cubicBezTo>
                    <a:pt x="29" y="71"/>
                    <a:pt x="32" y="72"/>
                    <a:pt x="35" y="72"/>
                  </a:cubicBezTo>
                  <a:cubicBezTo>
                    <a:pt x="36" y="72"/>
                    <a:pt x="37" y="72"/>
                    <a:pt x="37" y="72"/>
                  </a:cubicBezTo>
                  <a:cubicBezTo>
                    <a:pt x="54" y="71"/>
                    <a:pt x="68" y="58"/>
                    <a:pt x="71" y="41"/>
                  </a:cubicBezTo>
                  <a:cubicBezTo>
                    <a:pt x="71" y="40"/>
                    <a:pt x="71" y="38"/>
                    <a:pt x="71" y="36"/>
                  </a:cubicBezTo>
                  <a:cubicBezTo>
                    <a:pt x="71" y="34"/>
                    <a:pt x="71" y="33"/>
                    <a:pt x="71" y="31"/>
                  </a:cubicBezTo>
                  <a:cubicBezTo>
                    <a:pt x="71" y="31"/>
                    <a:pt x="71" y="30"/>
                    <a:pt x="71" y="29"/>
                  </a:cubicBezTo>
                  <a:cubicBezTo>
                    <a:pt x="70" y="25"/>
                    <a:pt x="69" y="22"/>
                    <a:pt x="67" y="18"/>
                  </a:cubicBezTo>
                  <a:cubicBezTo>
                    <a:pt x="61" y="8"/>
                    <a:pt x="49" y="0"/>
                    <a:pt x="35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44"/>
                    <a:pt x="3" y="52"/>
                    <a:pt x="8" y="58"/>
                  </a:cubicBezTo>
                  <a:cubicBezTo>
                    <a:pt x="10" y="61"/>
                    <a:pt x="12" y="63"/>
                    <a:pt x="15" y="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75" name="CustomShape 62"/>
            <p:cNvSpPr/>
            <p:nvPr/>
          </p:nvSpPr>
          <p:spPr>
            <a:xfrm>
              <a:off x="2381040" y="1317600"/>
              <a:ext cx="247680" cy="236520"/>
            </a:xfrm>
            <a:custGeom>
              <a:avLst/>
              <a:gdLst/>
              <a:ahLst/>
              <a:cxnLst/>
              <a:rect l="l" t="t" r="r" b="b"/>
              <a:pathLst>
                <a:path w="72" h="72">
                  <a:moveTo>
                    <a:pt x="11" y="61"/>
                  </a:moveTo>
                  <a:cubicBezTo>
                    <a:pt x="13" y="63"/>
                    <a:pt x="15" y="65"/>
                    <a:pt x="18" y="67"/>
                  </a:cubicBezTo>
                  <a:cubicBezTo>
                    <a:pt x="23" y="70"/>
                    <a:pt x="30" y="72"/>
                    <a:pt x="36" y="72"/>
                  </a:cubicBezTo>
                  <a:cubicBezTo>
                    <a:pt x="44" y="72"/>
                    <a:pt x="52" y="69"/>
                    <a:pt x="58" y="65"/>
                  </a:cubicBezTo>
                  <a:cubicBezTo>
                    <a:pt x="60" y="63"/>
                    <a:pt x="62" y="61"/>
                    <a:pt x="64" y="58"/>
                  </a:cubicBezTo>
                  <a:cubicBezTo>
                    <a:pt x="68" y="54"/>
                    <a:pt x="70" y="49"/>
                    <a:pt x="71" y="43"/>
                  </a:cubicBezTo>
                  <a:cubicBezTo>
                    <a:pt x="72" y="41"/>
                    <a:pt x="72" y="38"/>
                    <a:pt x="72" y="36"/>
                  </a:cubicBezTo>
                  <a:cubicBezTo>
                    <a:pt x="72" y="35"/>
                    <a:pt x="72" y="34"/>
                    <a:pt x="72" y="33"/>
                  </a:cubicBezTo>
                  <a:cubicBezTo>
                    <a:pt x="70" y="15"/>
                    <a:pt x="55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38"/>
                    <a:pt x="1" y="39"/>
                    <a:pt x="1" y="41"/>
                  </a:cubicBezTo>
                  <a:cubicBezTo>
                    <a:pt x="1" y="44"/>
                    <a:pt x="2" y="47"/>
                    <a:pt x="3" y="50"/>
                  </a:cubicBezTo>
                  <a:cubicBezTo>
                    <a:pt x="5" y="54"/>
                    <a:pt x="7" y="58"/>
                    <a:pt x="11" y="6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sp>
        <p:nvSpPr>
          <p:cNvPr id="476" name="CustomShape 63"/>
          <p:cNvSpPr/>
          <p:nvPr/>
        </p:nvSpPr>
        <p:spPr>
          <a:xfrm>
            <a:off x="5279400" y="4492440"/>
            <a:ext cx="3475080" cy="235080"/>
          </a:xfrm>
          <a:prstGeom prst="ellipse">
            <a:avLst/>
          </a:prstGeom>
          <a:solidFill>
            <a:schemeClr val="tx1">
              <a:lumMod val="50000"/>
              <a:lumOff val="50000"/>
              <a:alpha val="7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477" name="CustomShape 64">
            <a:hlinkClick r:id="rId2" action="ppaction://hlinkfile"/>
          </p:cNvPr>
          <p:cNvSpPr/>
          <p:nvPr/>
        </p:nvSpPr>
        <p:spPr>
          <a:xfrm>
            <a:off x="5571000" y="1708560"/>
            <a:ext cx="2907720" cy="2671560"/>
          </a:xfrm>
          <a:prstGeom prst="roundRect">
            <a:avLst>
              <a:gd name="adj" fmla="val 3334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3000">
                <a:schemeClr val="bg1">
                  <a:lumMod val="65000"/>
                </a:schemeClr>
              </a:gs>
              <a:gs pos="100000">
                <a:schemeClr val="bg1">
                  <a:lumMod val="6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478" name="CustomShape 65"/>
          <p:cNvSpPr/>
          <p:nvPr/>
        </p:nvSpPr>
        <p:spPr>
          <a:xfrm>
            <a:off x="5735160" y="1826640"/>
            <a:ext cx="2563920" cy="5637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900" b="1" strike="noStrike" spc="-1">
                <a:solidFill>
                  <a:srgbClr val="282F39"/>
                </a:solidFill>
                <a:latin typeface="Arial" panose="020B0604020202020204"/>
                <a:ea typeface="Arial" panose="020B0604020202020204"/>
              </a:rPr>
              <a:t>SVILUPPATO DA CLOSEDLOOP.AI</a:t>
            </a:r>
            <a:endParaRPr lang="en-US" sz="1900" b="0" strike="noStrike" spc="-1">
              <a:latin typeface="Arial" panose="020B0604020202020204"/>
            </a:endParaRPr>
          </a:p>
        </p:txBody>
      </p:sp>
      <p:sp>
        <p:nvSpPr>
          <p:cNvPr id="479" name="CustomShape 66"/>
          <p:cNvSpPr/>
          <p:nvPr/>
        </p:nvSpPr>
        <p:spPr>
          <a:xfrm>
            <a:off x="5737320" y="2615400"/>
            <a:ext cx="2632320" cy="60948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900" b="1" strike="noStrike" spc="-1">
                <a:solidFill>
                  <a:srgbClr val="282F39"/>
                </a:solidFill>
                <a:latin typeface="Arial" panose="020B0604020202020204"/>
                <a:ea typeface="Arial" panose="020B0604020202020204"/>
              </a:rPr>
              <a:t>LOGISTIC REGRESSION ML</a:t>
            </a:r>
            <a:endParaRPr lang="en-US" sz="1900" b="0" strike="noStrike" spc="-1">
              <a:latin typeface="Arial" panose="020B0604020202020204"/>
            </a:endParaRPr>
          </a:p>
        </p:txBody>
      </p:sp>
      <p:sp>
        <p:nvSpPr>
          <p:cNvPr id="480" name="CustomShape 67"/>
          <p:cNvSpPr/>
          <p:nvPr/>
        </p:nvSpPr>
        <p:spPr>
          <a:xfrm>
            <a:off x="5706000" y="3449520"/>
            <a:ext cx="2563920" cy="6674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900" b="1" strike="noStrike" spc="-1">
                <a:solidFill>
                  <a:srgbClr val="CB1B4A"/>
                </a:solidFill>
                <a:latin typeface="Arial" panose="020B0604020202020204"/>
                <a:ea typeface="Arial" panose="020B0604020202020204"/>
              </a:rPr>
              <a:t>RESTITUISCE INDICE DI RISCHIO</a:t>
            </a:r>
            <a:endParaRPr lang="en-US" sz="19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_cv1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588"/>
            <a:ext cx="9144000" cy="5140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1371600" y="278280"/>
            <a:ext cx="6400080" cy="8208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 dirty="0">
                <a:solidFill>
                  <a:srgbClr val="283592"/>
                </a:solidFill>
                <a:latin typeface="Arial" panose="020B0604020202020204"/>
                <a:ea typeface="Arial" panose="020B0604020202020204"/>
              </a:rPr>
              <a:t>PREMESSA MEDICA</a:t>
            </a:r>
            <a:endParaRPr lang="en-US" sz="5000" b="0" strike="noStrike" spc="-1" dirty="0">
              <a:latin typeface="Arial" panose="020B0604020202020204"/>
            </a:endParaRPr>
          </a:p>
        </p:txBody>
      </p:sp>
      <p:grpSp>
        <p:nvGrpSpPr>
          <p:cNvPr id="83" name="Group 2"/>
          <p:cNvGrpSpPr/>
          <p:nvPr/>
        </p:nvGrpSpPr>
        <p:grpSpPr>
          <a:xfrm>
            <a:off x="2598480" y="1387440"/>
            <a:ext cx="3947040" cy="3224880"/>
            <a:chOff x="2598480" y="1387440"/>
            <a:chExt cx="3947040" cy="3224880"/>
          </a:xfrm>
        </p:grpSpPr>
        <p:sp>
          <p:nvSpPr>
            <p:cNvPr id="84" name="CustomShape 3"/>
            <p:cNvSpPr/>
            <p:nvPr/>
          </p:nvSpPr>
          <p:spPr>
            <a:xfrm>
              <a:off x="2598480" y="1387440"/>
              <a:ext cx="3947040" cy="3224880"/>
            </a:xfrm>
            <a:custGeom>
              <a:avLst/>
              <a:gdLst/>
              <a:ahLst/>
              <a:cxnLst/>
              <a:rect l="l" t="t" r="r" b="b"/>
              <a:pathLst>
                <a:path w="6081" h="4625">
                  <a:moveTo>
                    <a:pt x="4340" y="0"/>
                  </a:moveTo>
                  <a:cubicBezTo>
                    <a:pt x="3823" y="0"/>
                    <a:pt x="3359" y="225"/>
                    <a:pt x="3041" y="583"/>
                  </a:cubicBezTo>
                  <a:cubicBezTo>
                    <a:pt x="2722" y="225"/>
                    <a:pt x="2258" y="0"/>
                    <a:pt x="1741" y="0"/>
                  </a:cubicBezTo>
                  <a:cubicBezTo>
                    <a:pt x="780" y="0"/>
                    <a:pt x="0" y="780"/>
                    <a:pt x="0" y="1741"/>
                  </a:cubicBezTo>
                  <a:cubicBezTo>
                    <a:pt x="0" y="2703"/>
                    <a:pt x="1109" y="3113"/>
                    <a:pt x="1741" y="3482"/>
                  </a:cubicBezTo>
                  <a:cubicBezTo>
                    <a:pt x="2188" y="3744"/>
                    <a:pt x="2545" y="3862"/>
                    <a:pt x="3041" y="4625"/>
                  </a:cubicBezTo>
                  <a:cubicBezTo>
                    <a:pt x="3536" y="3862"/>
                    <a:pt x="3893" y="3744"/>
                    <a:pt x="4340" y="3482"/>
                  </a:cubicBezTo>
                  <a:cubicBezTo>
                    <a:pt x="4972" y="3113"/>
                    <a:pt x="6081" y="2703"/>
                    <a:pt x="6081" y="1741"/>
                  </a:cubicBezTo>
                  <a:cubicBezTo>
                    <a:pt x="6081" y="780"/>
                    <a:pt x="5302" y="0"/>
                    <a:pt x="4340" y="0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grpSp>
          <p:nvGrpSpPr>
            <p:cNvPr id="85" name="Group 4"/>
            <p:cNvGrpSpPr/>
            <p:nvPr/>
          </p:nvGrpSpPr>
          <p:grpSpPr>
            <a:xfrm>
              <a:off x="3538440" y="1964520"/>
              <a:ext cx="2066760" cy="2073600"/>
              <a:chOff x="3538440" y="1964520"/>
              <a:chExt cx="2066760" cy="2073600"/>
            </a:xfrm>
          </p:grpSpPr>
          <p:sp>
            <p:nvSpPr>
              <p:cNvPr id="86" name="CustomShape 5"/>
              <p:cNvSpPr/>
              <p:nvPr/>
            </p:nvSpPr>
            <p:spPr>
              <a:xfrm>
                <a:off x="3538440" y="3060360"/>
                <a:ext cx="529200" cy="12492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87" name="CustomShape 6"/>
              <p:cNvSpPr/>
              <p:nvPr/>
            </p:nvSpPr>
            <p:spPr>
              <a:xfrm rot="17532000">
                <a:off x="3880080" y="2932560"/>
                <a:ext cx="400320" cy="11700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88" name="CustomShape 7"/>
              <p:cNvSpPr/>
              <p:nvPr/>
            </p:nvSpPr>
            <p:spPr>
              <a:xfrm rot="15520800">
                <a:off x="3889440" y="3028680"/>
                <a:ext cx="587880" cy="1162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89" name="CustomShape 8"/>
              <p:cNvSpPr/>
              <p:nvPr/>
            </p:nvSpPr>
            <p:spPr>
              <a:xfrm rot="16851000">
                <a:off x="3655800" y="2609280"/>
                <a:ext cx="1409760" cy="1162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90" name="CustomShape 9"/>
              <p:cNvSpPr/>
              <p:nvPr/>
            </p:nvSpPr>
            <p:spPr>
              <a:xfrm rot="15807000">
                <a:off x="3566880" y="2952720"/>
                <a:ext cx="2054880" cy="11592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91" name="CustomShape 10"/>
              <p:cNvSpPr/>
              <p:nvPr/>
            </p:nvSpPr>
            <p:spPr>
              <a:xfrm rot="16851000">
                <a:off x="4196520" y="3357000"/>
                <a:ext cx="1238760" cy="1162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92" name="CustomShape 11"/>
              <p:cNvSpPr/>
              <p:nvPr/>
            </p:nvSpPr>
            <p:spPr>
              <a:xfrm rot="15520800">
                <a:off x="3897000" y="3028680"/>
                <a:ext cx="587880" cy="1162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93" name="CustomShape 12"/>
              <p:cNvSpPr/>
              <p:nvPr/>
            </p:nvSpPr>
            <p:spPr>
              <a:xfrm rot="17532000">
                <a:off x="4875480" y="3114000"/>
                <a:ext cx="400320" cy="11700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94" name="CustomShape 13"/>
              <p:cNvSpPr/>
              <p:nvPr/>
            </p:nvSpPr>
            <p:spPr>
              <a:xfrm>
                <a:off x="5076000" y="2983680"/>
                <a:ext cx="529200" cy="12492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95" name="CustomShape 14"/>
              <p:cNvSpPr/>
              <p:nvPr/>
            </p:nvSpPr>
            <p:spPr>
              <a:xfrm rot="15520800">
                <a:off x="4681080" y="3028680"/>
                <a:ext cx="587880" cy="1162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</p:grpSp>
      </p:grpSp>
      <p:grpSp>
        <p:nvGrpSpPr>
          <p:cNvPr id="96" name="Group 15"/>
          <p:cNvGrpSpPr/>
          <p:nvPr/>
        </p:nvGrpSpPr>
        <p:grpSpPr>
          <a:xfrm>
            <a:off x="1091880" y="1293840"/>
            <a:ext cx="847080" cy="657000"/>
            <a:chOff x="1091880" y="1293840"/>
            <a:chExt cx="847080" cy="657000"/>
          </a:xfrm>
        </p:grpSpPr>
        <p:sp>
          <p:nvSpPr>
            <p:cNvPr id="97" name="CustomShape 16"/>
            <p:cNvSpPr/>
            <p:nvPr/>
          </p:nvSpPr>
          <p:spPr>
            <a:xfrm>
              <a:off x="1371960" y="1293840"/>
              <a:ext cx="286920" cy="204480"/>
            </a:xfrm>
            <a:prstGeom prst="roundRect">
              <a:avLst>
                <a:gd name="adj" fmla="val 14204"/>
              </a:avLst>
            </a:prstGeom>
            <a:solidFill>
              <a:srgbClr val="FFFFFF"/>
            </a:solidFill>
            <a:ln w="88920">
              <a:solidFill>
                <a:srgbClr val="282F39"/>
              </a:solidFill>
              <a:miter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98" name="CustomShape 17"/>
            <p:cNvSpPr/>
            <p:nvPr/>
          </p:nvSpPr>
          <p:spPr>
            <a:xfrm>
              <a:off x="1091880" y="1396080"/>
              <a:ext cx="847080" cy="554760"/>
            </a:xfrm>
            <a:prstGeom prst="roundRect">
              <a:avLst>
                <a:gd name="adj" fmla="val 14204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grpSp>
          <p:nvGrpSpPr>
            <p:cNvPr id="99" name="Group 18"/>
            <p:cNvGrpSpPr/>
            <p:nvPr/>
          </p:nvGrpSpPr>
          <p:grpSpPr>
            <a:xfrm>
              <a:off x="1343520" y="1507320"/>
              <a:ext cx="344520" cy="332640"/>
              <a:chOff x="1343520" y="1507320"/>
              <a:chExt cx="344520" cy="332640"/>
            </a:xfrm>
          </p:grpSpPr>
          <p:sp>
            <p:nvSpPr>
              <p:cNvPr id="100" name="CustomShape 19"/>
              <p:cNvSpPr/>
              <p:nvPr/>
            </p:nvSpPr>
            <p:spPr>
              <a:xfrm>
                <a:off x="1463760" y="1507320"/>
                <a:ext cx="103680" cy="332640"/>
              </a:xfrm>
              <a:prstGeom prst="roundRect">
                <a:avLst>
                  <a:gd name="adj" fmla="val 14204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01" name="CustomShape 20"/>
              <p:cNvSpPr/>
              <p:nvPr/>
            </p:nvSpPr>
            <p:spPr>
              <a:xfrm rot="5400000">
                <a:off x="1465560" y="1501200"/>
                <a:ext cx="100080" cy="344520"/>
              </a:xfrm>
              <a:prstGeom prst="roundRect">
                <a:avLst>
                  <a:gd name="adj" fmla="val 14204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</p:grpSp>
      </p:grpSp>
      <p:grpSp>
        <p:nvGrpSpPr>
          <p:cNvPr id="102" name="Group 21"/>
          <p:cNvGrpSpPr/>
          <p:nvPr/>
        </p:nvGrpSpPr>
        <p:grpSpPr>
          <a:xfrm>
            <a:off x="1235520" y="2516040"/>
            <a:ext cx="536760" cy="840960"/>
            <a:chOff x="1235520" y="2516040"/>
            <a:chExt cx="536760" cy="840960"/>
          </a:xfrm>
        </p:grpSpPr>
        <p:sp>
          <p:nvSpPr>
            <p:cNvPr id="103" name="CustomShape 22"/>
            <p:cNvSpPr/>
            <p:nvPr/>
          </p:nvSpPr>
          <p:spPr>
            <a:xfrm>
              <a:off x="1235520" y="2622960"/>
              <a:ext cx="536760" cy="734040"/>
            </a:xfrm>
            <a:prstGeom prst="roundRect">
              <a:avLst>
                <a:gd name="adj" fmla="val 5372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04" name="CustomShape 23"/>
            <p:cNvSpPr/>
            <p:nvPr/>
          </p:nvSpPr>
          <p:spPr>
            <a:xfrm>
              <a:off x="1279800" y="2700000"/>
              <a:ext cx="448560" cy="613800"/>
            </a:xfrm>
            <a:prstGeom prst="roundRect">
              <a:avLst>
                <a:gd name="adj" fmla="val 2407"/>
              </a:avLst>
            </a:prstGeom>
            <a:solidFill>
              <a:srgbClr val="FFFFFF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05" name="CustomShape 24"/>
            <p:cNvSpPr/>
            <p:nvPr/>
          </p:nvSpPr>
          <p:spPr>
            <a:xfrm>
              <a:off x="1360440" y="2516040"/>
              <a:ext cx="286920" cy="145080"/>
            </a:xfrm>
            <a:prstGeom prst="roundRect">
              <a:avLst>
                <a:gd name="adj" fmla="val 15796"/>
              </a:avLst>
            </a:prstGeom>
            <a:solidFill>
              <a:srgbClr val="FFFFFF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06" name="CustomShape 25"/>
            <p:cNvSpPr/>
            <p:nvPr/>
          </p:nvSpPr>
          <p:spPr>
            <a:xfrm>
              <a:off x="1371600" y="2568240"/>
              <a:ext cx="264240" cy="82080"/>
            </a:xfrm>
            <a:prstGeom prst="roundRect">
              <a:avLst>
                <a:gd name="adj" fmla="val 15796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07" name="CustomShape 26"/>
            <p:cNvSpPr/>
            <p:nvPr/>
          </p:nvSpPr>
          <p:spPr>
            <a:xfrm rot="5400000">
              <a:off x="1461240" y="2523240"/>
              <a:ext cx="86040" cy="85320"/>
            </a:xfrm>
            <a:prstGeom prst="roundRect">
              <a:avLst>
                <a:gd name="adj" fmla="val 15796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08" name="CustomShape 27"/>
            <p:cNvSpPr/>
            <p:nvPr/>
          </p:nvSpPr>
          <p:spPr>
            <a:xfrm>
              <a:off x="1484280" y="2534760"/>
              <a:ext cx="39240" cy="3816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grpSp>
          <p:nvGrpSpPr>
            <p:cNvPr id="109" name="Group 28"/>
            <p:cNvGrpSpPr/>
            <p:nvPr/>
          </p:nvGrpSpPr>
          <p:grpSpPr>
            <a:xfrm>
              <a:off x="1304280" y="2839680"/>
              <a:ext cx="394200" cy="354240"/>
              <a:chOff x="1304280" y="2839680"/>
              <a:chExt cx="394200" cy="354240"/>
            </a:xfrm>
          </p:grpSpPr>
          <p:sp>
            <p:nvSpPr>
              <p:cNvPr id="110" name="CustomShape 29"/>
              <p:cNvSpPr/>
              <p:nvPr/>
            </p:nvSpPr>
            <p:spPr>
              <a:xfrm>
                <a:off x="1304280" y="3026160"/>
                <a:ext cx="100800" cy="20880"/>
              </a:xfrm>
              <a:prstGeom prst="roundRect">
                <a:avLst>
                  <a:gd name="adj" fmla="val 50000"/>
                </a:avLst>
              </a:prstGeom>
              <a:solidFill>
                <a:srgbClr val="282F39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11" name="CustomShape 30"/>
              <p:cNvSpPr/>
              <p:nvPr/>
            </p:nvSpPr>
            <p:spPr>
              <a:xfrm rot="17673000">
                <a:off x="1372320" y="3004560"/>
                <a:ext cx="69120" cy="21600"/>
              </a:xfrm>
              <a:prstGeom prst="roundRect">
                <a:avLst>
                  <a:gd name="adj" fmla="val 50000"/>
                </a:avLst>
              </a:prstGeom>
              <a:solidFill>
                <a:srgbClr val="282F39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12" name="CustomShape 31"/>
              <p:cNvSpPr/>
              <p:nvPr/>
            </p:nvSpPr>
            <p:spPr>
              <a:xfrm rot="15441600">
                <a:off x="1376640" y="3019320"/>
                <a:ext cx="100440" cy="21960"/>
              </a:xfrm>
              <a:prstGeom prst="roundRect">
                <a:avLst>
                  <a:gd name="adj" fmla="val 50000"/>
                </a:avLst>
              </a:prstGeom>
              <a:solidFill>
                <a:srgbClr val="282F39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13" name="CustomShape 32"/>
              <p:cNvSpPr/>
              <p:nvPr/>
            </p:nvSpPr>
            <p:spPr>
              <a:xfrm rot="16926600">
                <a:off x="1340280" y="2948760"/>
                <a:ext cx="241200" cy="21960"/>
              </a:xfrm>
              <a:prstGeom prst="roundRect">
                <a:avLst>
                  <a:gd name="adj" fmla="val 50000"/>
                </a:avLst>
              </a:prstGeom>
              <a:solidFill>
                <a:srgbClr val="282F39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14" name="CustomShape 33"/>
              <p:cNvSpPr/>
              <p:nvPr/>
            </p:nvSpPr>
            <p:spPr>
              <a:xfrm rot="15760200">
                <a:off x="1329840" y="3006720"/>
                <a:ext cx="351000" cy="21960"/>
              </a:xfrm>
              <a:prstGeom prst="roundRect">
                <a:avLst>
                  <a:gd name="adj" fmla="val 50000"/>
                </a:avLst>
              </a:prstGeom>
              <a:solidFill>
                <a:srgbClr val="282F39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15" name="CustomShape 34"/>
              <p:cNvSpPr/>
              <p:nvPr/>
            </p:nvSpPr>
            <p:spPr>
              <a:xfrm rot="16926600">
                <a:off x="1441800" y="3076200"/>
                <a:ext cx="212040" cy="21960"/>
              </a:xfrm>
              <a:prstGeom prst="roundRect">
                <a:avLst>
                  <a:gd name="adj" fmla="val 50000"/>
                </a:avLst>
              </a:prstGeom>
              <a:solidFill>
                <a:srgbClr val="282F39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16" name="CustomShape 35"/>
              <p:cNvSpPr/>
              <p:nvPr/>
            </p:nvSpPr>
            <p:spPr>
              <a:xfrm rot="17673000">
                <a:off x="1562400" y="3035520"/>
                <a:ext cx="69120" cy="21600"/>
              </a:xfrm>
              <a:prstGeom prst="roundRect">
                <a:avLst>
                  <a:gd name="adj" fmla="val 50000"/>
                </a:avLst>
              </a:prstGeom>
              <a:solidFill>
                <a:srgbClr val="282F39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17" name="CustomShape 36"/>
              <p:cNvSpPr/>
              <p:nvPr/>
            </p:nvSpPr>
            <p:spPr>
              <a:xfrm>
                <a:off x="1597680" y="3013200"/>
                <a:ext cx="100800" cy="20880"/>
              </a:xfrm>
              <a:prstGeom prst="roundRect">
                <a:avLst>
                  <a:gd name="adj" fmla="val 50000"/>
                </a:avLst>
              </a:prstGeom>
              <a:solidFill>
                <a:srgbClr val="282F39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18" name="CustomShape 37"/>
              <p:cNvSpPr/>
              <p:nvPr/>
            </p:nvSpPr>
            <p:spPr>
              <a:xfrm rot="15441600">
                <a:off x="1527840" y="3019320"/>
                <a:ext cx="100440" cy="21960"/>
              </a:xfrm>
              <a:prstGeom prst="roundRect">
                <a:avLst>
                  <a:gd name="adj" fmla="val 50000"/>
                </a:avLst>
              </a:prstGeom>
              <a:solidFill>
                <a:srgbClr val="282F39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</p:grpSp>
      </p:grpSp>
      <p:grpSp>
        <p:nvGrpSpPr>
          <p:cNvPr id="119" name="Group 38"/>
          <p:cNvGrpSpPr/>
          <p:nvPr/>
        </p:nvGrpSpPr>
        <p:grpSpPr>
          <a:xfrm>
            <a:off x="7275960" y="2554920"/>
            <a:ext cx="605160" cy="1201320"/>
            <a:chOff x="7275960" y="2554920"/>
            <a:chExt cx="605160" cy="1201320"/>
          </a:xfrm>
        </p:grpSpPr>
        <p:sp>
          <p:nvSpPr>
            <p:cNvPr id="120" name="CustomShape 39"/>
            <p:cNvSpPr/>
            <p:nvPr/>
          </p:nvSpPr>
          <p:spPr>
            <a:xfrm rot="10114200">
              <a:off x="7374240" y="2764800"/>
              <a:ext cx="455400" cy="468000"/>
            </a:xfrm>
            <a:prstGeom prst="blockArc">
              <a:avLst>
                <a:gd name="adj1" fmla="val 7483090"/>
                <a:gd name="adj2" fmla="val 20677706"/>
                <a:gd name="adj3" fmla="val 16126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21" name="CustomShape 40"/>
            <p:cNvSpPr/>
            <p:nvPr/>
          </p:nvSpPr>
          <p:spPr>
            <a:xfrm rot="9886800">
              <a:off x="7337880" y="3174480"/>
              <a:ext cx="473040" cy="528840"/>
            </a:xfrm>
            <a:prstGeom prst="chord">
              <a:avLst>
                <a:gd name="adj1" fmla="val 2700000"/>
                <a:gd name="adj2" fmla="val 9832430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22" name="CustomShape 41"/>
            <p:cNvSpPr/>
            <p:nvPr/>
          </p:nvSpPr>
          <p:spPr>
            <a:xfrm rot="10800000">
              <a:off x="7359120" y="3314880"/>
              <a:ext cx="419400" cy="6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23" name="CustomShape 42"/>
            <p:cNvSpPr/>
            <p:nvPr/>
          </p:nvSpPr>
          <p:spPr>
            <a:xfrm rot="18889800">
              <a:off x="7518600" y="2723760"/>
              <a:ext cx="289080" cy="114120"/>
            </a:xfrm>
            <a:prstGeom prst="roundRect">
              <a:avLst>
                <a:gd name="adj" fmla="val 8217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24" name="CustomShape 43"/>
            <p:cNvSpPr/>
            <p:nvPr/>
          </p:nvSpPr>
          <p:spPr>
            <a:xfrm rot="18889800">
              <a:off x="7467480" y="2799360"/>
              <a:ext cx="289080" cy="81000"/>
            </a:xfrm>
            <a:prstGeom prst="roundRect">
              <a:avLst>
                <a:gd name="adj" fmla="val 8217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25" name="CustomShape 44"/>
            <p:cNvSpPr/>
            <p:nvPr/>
          </p:nvSpPr>
          <p:spPr>
            <a:xfrm rot="18889800">
              <a:off x="7605720" y="2645280"/>
              <a:ext cx="289080" cy="81000"/>
            </a:xfrm>
            <a:prstGeom prst="roundRect">
              <a:avLst>
                <a:gd name="adj" fmla="val 8217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26" name="CustomShape 45"/>
            <p:cNvSpPr/>
            <p:nvPr/>
          </p:nvSpPr>
          <p:spPr>
            <a:xfrm>
              <a:off x="7306200" y="3063240"/>
              <a:ext cx="269640" cy="54000"/>
            </a:xfrm>
            <a:prstGeom prst="roundRect">
              <a:avLst>
                <a:gd name="adj" fmla="val 8217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127" name="Group 46"/>
          <p:cNvGrpSpPr/>
          <p:nvPr/>
        </p:nvGrpSpPr>
        <p:grpSpPr>
          <a:xfrm>
            <a:off x="7305840" y="1279800"/>
            <a:ext cx="670680" cy="762480"/>
            <a:chOff x="7305840" y="1279800"/>
            <a:chExt cx="670680" cy="762480"/>
          </a:xfrm>
        </p:grpSpPr>
        <p:sp>
          <p:nvSpPr>
            <p:cNvPr id="128" name="CustomShape 47"/>
            <p:cNvSpPr/>
            <p:nvPr/>
          </p:nvSpPr>
          <p:spPr>
            <a:xfrm>
              <a:off x="7305840" y="1279800"/>
              <a:ext cx="670680" cy="762480"/>
            </a:xfrm>
            <a:custGeom>
              <a:avLst/>
              <a:gdLst/>
              <a:ahLst/>
              <a:cxnLst/>
              <a:rect l="l" t="t" r="r" b="b"/>
              <a:pathLst>
                <a:path w="4297" h="5156">
                  <a:moveTo>
                    <a:pt x="2747" y="2504"/>
                  </a:moveTo>
                  <a:cubicBezTo>
                    <a:pt x="2758" y="2540"/>
                    <a:pt x="2846" y="2808"/>
                    <a:pt x="2834" y="2902"/>
                  </a:cubicBezTo>
                  <a:cubicBezTo>
                    <a:pt x="2829" y="2947"/>
                    <a:pt x="2813" y="2992"/>
                    <a:pt x="2801" y="3036"/>
                  </a:cubicBezTo>
                  <a:cubicBezTo>
                    <a:pt x="2773" y="3130"/>
                    <a:pt x="2745" y="3224"/>
                    <a:pt x="2717" y="3318"/>
                  </a:cubicBezTo>
                  <a:cubicBezTo>
                    <a:pt x="2686" y="3422"/>
                    <a:pt x="2656" y="3525"/>
                    <a:pt x="2626" y="3628"/>
                  </a:cubicBezTo>
                  <a:cubicBezTo>
                    <a:pt x="2598" y="3724"/>
                    <a:pt x="2569" y="3821"/>
                    <a:pt x="2541" y="3918"/>
                  </a:cubicBezTo>
                  <a:cubicBezTo>
                    <a:pt x="2524" y="3975"/>
                    <a:pt x="2480" y="4221"/>
                    <a:pt x="2471" y="4239"/>
                  </a:cubicBezTo>
                  <a:cubicBezTo>
                    <a:pt x="2469" y="4219"/>
                    <a:pt x="2466" y="4103"/>
                    <a:pt x="2463" y="4084"/>
                  </a:cubicBezTo>
                  <a:cubicBezTo>
                    <a:pt x="2453" y="4011"/>
                    <a:pt x="2444" y="3939"/>
                    <a:pt x="2430" y="3867"/>
                  </a:cubicBezTo>
                  <a:cubicBezTo>
                    <a:pt x="2413" y="3778"/>
                    <a:pt x="2394" y="3689"/>
                    <a:pt x="2371" y="3601"/>
                  </a:cubicBezTo>
                  <a:cubicBezTo>
                    <a:pt x="2347" y="3512"/>
                    <a:pt x="2323" y="3423"/>
                    <a:pt x="2270" y="3346"/>
                  </a:cubicBezTo>
                  <a:cubicBezTo>
                    <a:pt x="2250" y="3319"/>
                    <a:pt x="2256" y="3300"/>
                    <a:pt x="2268" y="3275"/>
                  </a:cubicBezTo>
                  <a:cubicBezTo>
                    <a:pt x="2293" y="3222"/>
                    <a:pt x="2325" y="3174"/>
                    <a:pt x="2364" y="3131"/>
                  </a:cubicBezTo>
                  <a:cubicBezTo>
                    <a:pt x="2376" y="3118"/>
                    <a:pt x="2375" y="3109"/>
                    <a:pt x="2368" y="3096"/>
                  </a:cubicBezTo>
                  <a:cubicBezTo>
                    <a:pt x="2331" y="3032"/>
                    <a:pt x="2265" y="2958"/>
                    <a:pt x="2158" y="2930"/>
                  </a:cubicBezTo>
                  <a:cubicBezTo>
                    <a:pt x="2189" y="2908"/>
                    <a:pt x="2564" y="2772"/>
                    <a:pt x="2740" y="2525"/>
                  </a:cubicBezTo>
                  <a:cubicBezTo>
                    <a:pt x="2744" y="2519"/>
                    <a:pt x="2748" y="2510"/>
                    <a:pt x="2746" y="2503"/>
                  </a:cubicBezTo>
                  <a:cubicBezTo>
                    <a:pt x="2733" y="2431"/>
                    <a:pt x="2719" y="2359"/>
                    <a:pt x="2706" y="2287"/>
                  </a:cubicBezTo>
                  <a:cubicBezTo>
                    <a:pt x="2704" y="2279"/>
                    <a:pt x="2706" y="2269"/>
                    <a:pt x="2710" y="2261"/>
                  </a:cubicBezTo>
                  <a:cubicBezTo>
                    <a:pt x="2749" y="2188"/>
                    <a:pt x="2778" y="2112"/>
                    <a:pt x="2803" y="2033"/>
                  </a:cubicBezTo>
                  <a:cubicBezTo>
                    <a:pt x="2821" y="1974"/>
                    <a:pt x="2837" y="1914"/>
                    <a:pt x="2855" y="1855"/>
                  </a:cubicBezTo>
                  <a:cubicBezTo>
                    <a:pt x="2856" y="1849"/>
                    <a:pt x="2858" y="1844"/>
                    <a:pt x="2858" y="1838"/>
                  </a:cubicBezTo>
                  <a:cubicBezTo>
                    <a:pt x="2860" y="1826"/>
                    <a:pt x="2863" y="1820"/>
                    <a:pt x="2878" y="1819"/>
                  </a:cubicBezTo>
                  <a:cubicBezTo>
                    <a:pt x="2906" y="1816"/>
                    <a:pt x="2923" y="1795"/>
                    <a:pt x="2938" y="1775"/>
                  </a:cubicBezTo>
                  <a:cubicBezTo>
                    <a:pt x="2979" y="1720"/>
                    <a:pt x="3001" y="1657"/>
                    <a:pt x="3018" y="1591"/>
                  </a:cubicBezTo>
                  <a:cubicBezTo>
                    <a:pt x="3035" y="1526"/>
                    <a:pt x="3044" y="1460"/>
                    <a:pt x="3039" y="1393"/>
                  </a:cubicBezTo>
                  <a:cubicBezTo>
                    <a:pt x="3036" y="1364"/>
                    <a:pt x="3030" y="1335"/>
                    <a:pt x="3018" y="1306"/>
                  </a:cubicBezTo>
                  <a:cubicBezTo>
                    <a:pt x="3015" y="1299"/>
                    <a:pt x="3010" y="1289"/>
                    <a:pt x="3003" y="1286"/>
                  </a:cubicBezTo>
                  <a:cubicBezTo>
                    <a:pt x="2986" y="1278"/>
                    <a:pt x="2990" y="1267"/>
                    <a:pt x="2991" y="1253"/>
                  </a:cubicBezTo>
                  <a:cubicBezTo>
                    <a:pt x="3001" y="1188"/>
                    <a:pt x="3011" y="1123"/>
                    <a:pt x="3016" y="1057"/>
                  </a:cubicBezTo>
                  <a:cubicBezTo>
                    <a:pt x="3023" y="979"/>
                    <a:pt x="3026" y="901"/>
                    <a:pt x="3028" y="822"/>
                  </a:cubicBezTo>
                  <a:cubicBezTo>
                    <a:pt x="3029" y="745"/>
                    <a:pt x="3020" y="669"/>
                    <a:pt x="2993" y="597"/>
                  </a:cubicBezTo>
                  <a:cubicBezTo>
                    <a:pt x="2968" y="528"/>
                    <a:pt x="2933" y="463"/>
                    <a:pt x="2873" y="417"/>
                  </a:cubicBezTo>
                  <a:cubicBezTo>
                    <a:pt x="2863" y="409"/>
                    <a:pt x="2849" y="405"/>
                    <a:pt x="2837" y="398"/>
                  </a:cubicBezTo>
                  <a:cubicBezTo>
                    <a:pt x="2830" y="393"/>
                    <a:pt x="2822" y="387"/>
                    <a:pt x="2819" y="379"/>
                  </a:cubicBezTo>
                  <a:cubicBezTo>
                    <a:pt x="2796" y="328"/>
                    <a:pt x="2769" y="279"/>
                    <a:pt x="2735" y="234"/>
                  </a:cubicBezTo>
                  <a:cubicBezTo>
                    <a:pt x="2666" y="146"/>
                    <a:pt x="2579" y="84"/>
                    <a:pt x="2473" y="48"/>
                  </a:cubicBezTo>
                  <a:cubicBezTo>
                    <a:pt x="2342" y="2"/>
                    <a:pt x="2208" y="0"/>
                    <a:pt x="2073" y="25"/>
                  </a:cubicBezTo>
                  <a:cubicBezTo>
                    <a:pt x="1846" y="67"/>
                    <a:pt x="1651" y="168"/>
                    <a:pt x="1489" y="331"/>
                  </a:cubicBezTo>
                  <a:cubicBezTo>
                    <a:pt x="1416" y="405"/>
                    <a:pt x="1359" y="490"/>
                    <a:pt x="1323" y="588"/>
                  </a:cubicBezTo>
                  <a:cubicBezTo>
                    <a:pt x="1300" y="653"/>
                    <a:pt x="1290" y="720"/>
                    <a:pt x="1287" y="787"/>
                  </a:cubicBezTo>
                  <a:cubicBezTo>
                    <a:pt x="1283" y="906"/>
                    <a:pt x="1290" y="1023"/>
                    <a:pt x="1308" y="1140"/>
                  </a:cubicBezTo>
                  <a:cubicBezTo>
                    <a:pt x="1314" y="1181"/>
                    <a:pt x="1320" y="1222"/>
                    <a:pt x="1325" y="1263"/>
                  </a:cubicBezTo>
                  <a:cubicBezTo>
                    <a:pt x="1326" y="1268"/>
                    <a:pt x="1325" y="1277"/>
                    <a:pt x="1322" y="1279"/>
                  </a:cubicBezTo>
                  <a:cubicBezTo>
                    <a:pt x="1285" y="1302"/>
                    <a:pt x="1280" y="1341"/>
                    <a:pt x="1277" y="1377"/>
                  </a:cubicBezTo>
                  <a:cubicBezTo>
                    <a:pt x="1273" y="1424"/>
                    <a:pt x="1277" y="1469"/>
                    <a:pt x="1285" y="1517"/>
                  </a:cubicBezTo>
                  <a:cubicBezTo>
                    <a:pt x="1293" y="1565"/>
                    <a:pt x="1298" y="1597"/>
                    <a:pt x="1310" y="1636"/>
                  </a:cubicBezTo>
                  <a:cubicBezTo>
                    <a:pt x="1329" y="1698"/>
                    <a:pt x="1353" y="1759"/>
                    <a:pt x="1404" y="1803"/>
                  </a:cubicBezTo>
                  <a:cubicBezTo>
                    <a:pt x="1414" y="1811"/>
                    <a:pt x="1429" y="1813"/>
                    <a:pt x="1440" y="1820"/>
                  </a:cubicBezTo>
                  <a:cubicBezTo>
                    <a:pt x="1446" y="1823"/>
                    <a:pt x="1454" y="1829"/>
                    <a:pt x="1455" y="1835"/>
                  </a:cubicBezTo>
                  <a:cubicBezTo>
                    <a:pt x="1473" y="1896"/>
                    <a:pt x="1487" y="1959"/>
                    <a:pt x="1508" y="2020"/>
                  </a:cubicBezTo>
                  <a:cubicBezTo>
                    <a:pt x="1533" y="2093"/>
                    <a:pt x="1560" y="2165"/>
                    <a:pt x="1593" y="2234"/>
                  </a:cubicBezTo>
                  <a:cubicBezTo>
                    <a:pt x="1608" y="2266"/>
                    <a:pt x="1610" y="2294"/>
                    <a:pt x="1603" y="2326"/>
                  </a:cubicBezTo>
                  <a:cubicBezTo>
                    <a:pt x="1592" y="2375"/>
                    <a:pt x="1582" y="2424"/>
                    <a:pt x="1573" y="2473"/>
                  </a:cubicBezTo>
                  <a:cubicBezTo>
                    <a:pt x="1570" y="2485"/>
                    <a:pt x="1567" y="2496"/>
                    <a:pt x="1567" y="2508"/>
                  </a:cubicBezTo>
                  <a:cubicBezTo>
                    <a:pt x="1566" y="2514"/>
                    <a:pt x="1571" y="2521"/>
                    <a:pt x="1575" y="2525"/>
                  </a:cubicBezTo>
                  <a:cubicBezTo>
                    <a:pt x="1789" y="2786"/>
                    <a:pt x="2084" y="2877"/>
                    <a:pt x="2158" y="2930"/>
                  </a:cubicBezTo>
                  <a:cubicBezTo>
                    <a:pt x="2099" y="2945"/>
                    <a:pt x="2015" y="3003"/>
                    <a:pt x="1982" y="3043"/>
                  </a:cubicBezTo>
                  <a:cubicBezTo>
                    <a:pt x="1967" y="3060"/>
                    <a:pt x="1957" y="3081"/>
                    <a:pt x="1946" y="3100"/>
                  </a:cubicBezTo>
                  <a:cubicBezTo>
                    <a:pt x="1939" y="3110"/>
                    <a:pt x="1939" y="3119"/>
                    <a:pt x="1949" y="3129"/>
                  </a:cubicBezTo>
                  <a:cubicBezTo>
                    <a:pt x="1997" y="3181"/>
                    <a:pt x="2034" y="3240"/>
                    <a:pt x="2060" y="3306"/>
                  </a:cubicBezTo>
                  <a:cubicBezTo>
                    <a:pt x="2062" y="3311"/>
                    <a:pt x="2061" y="3321"/>
                    <a:pt x="2057" y="3325"/>
                  </a:cubicBezTo>
                  <a:cubicBezTo>
                    <a:pt x="2012" y="3387"/>
                    <a:pt x="1988" y="3458"/>
                    <a:pt x="1965" y="3529"/>
                  </a:cubicBezTo>
                  <a:cubicBezTo>
                    <a:pt x="1951" y="3576"/>
                    <a:pt x="1937" y="3624"/>
                    <a:pt x="1925" y="3672"/>
                  </a:cubicBezTo>
                  <a:cubicBezTo>
                    <a:pt x="1909" y="3742"/>
                    <a:pt x="1893" y="3812"/>
                    <a:pt x="1881" y="3883"/>
                  </a:cubicBezTo>
                  <a:cubicBezTo>
                    <a:pt x="1867" y="3967"/>
                    <a:pt x="1845" y="4234"/>
                    <a:pt x="1843" y="4241"/>
                  </a:cubicBezTo>
                  <a:cubicBezTo>
                    <a:pt x="1834" y="4213"/>
                    <a:pt x="1786" y="3957"/>
                    <a:pt x="1769" y="3900"/>
                  </a:cubicBezTo>
                  <a:cubicBezTo>
                    <a:pt x="1740" y="3800"/>
                    <a:pt x="1711" y="3700"/>
                    <a:pt x="1682" y="3601"/>
                  </a:cubicBezTo>
                  <a:cubicBezTo>
                    <a:pt x="1662" y="3535"/>
                    <a:pt x="1642" y="3469"/>
                    <a:pt x="1623" y="3403"/>
                  </a:cubicBezTo>
                  <a:cubicBezTo>
                    <a:pt x="1593" y="3302"/>
                    <a:pt x="1564" y="3202"/>
                    <a:pt x="1534" y="3101"/>
                  </a:cubicBezTo>
                  <a:cubicBezTo>
                    <a:pt x="1522" y="3059"/>
                    <a:pt x="1510" y="3018"/>
                    <a:pt x="1497" y="2977"/>
                  </a:cubicBezTo>
                  <a:cubicBezTo>
                    <a:pt x="1480" y="2921"/>
                    <a:pt x="1472" y="2864"/>
                    <a:pt x="1467" y="2806"/>
                  </a:cubicBezTo>
                  <a:cubicBezTo>
                    <a:pt x="1462" y="2735"/>
                    <a:pt x="1569" y="2526"/>
                    <a:pt x="1568" y="2514"/>
                  </a:cubicBezTo>
                  <a:cubicBezTo>
                    <a:pt x="1523" y="2533"/>
                    <a:pt x="1364" y="2600"/>
                    <a:pt x="1321" y="2617"/>
                  </a:cubicBezTo>
                  <a:cubicBezTo>
                    <a:pt x="1259" y="2643"/>
                    <a:pt x="1196" y="2668"/>
                    <a:pt x="1134" y="2695"/>
                  </a:cubicBezTo>
                  <a:cubicBezTo>
                    <a:pt x="1031" y="2738"/>
                    <a:pt x="929" y="2783"/>
                    <a:pt x="826" y="2826"/>
                  </a:cubicBezTo>
                  <a:cubicBezTo>
                    <a:pt x="749" y="2859"/>
                    <a:pt x="672" y="2891"/>
                    <a:pt x="595" y="2925"/>
                  </a:cubicBezTo>
                  <a:cubicBezTo>
                    <a:pt x="502" y="2966"/>
                    <a:pt x="422" y="3026"/>
                    <a:pt x="351" y="3100"/>
                  </a:cubicBezTo>
                  <a:cubicBezTo>
                    <a:pt x="271" y="3185"/>
                    <a:pt x="208" y="3280"/>
                    <a:pt x="170" y="3390"/>
                  </a:cubicBezTo>
                  <a:cubicBezTo>
                    <a:pt x="148" y="3453"/>
                    <a:pt x="137" y="3521"/>
                    <a:pt x="122" y="3586"/>
                  </a:cubicBezTo>
                  <a:cubicBezTo>
                    <a:pt x="111" y="3633"/>
                    <a:pt x="102" y="3681"/>
                    <a:pt x="92" y="3728"/>
                  </a:cubicBezTo>
                  <a:cubicBezTo>
                    <a:pt x="29" y="4017"/>
                    <a:pt x="0" y="4609"/>
                    <a:pt x="7" y="4665"/>
                  </a:cubicBezTo>
                  <a:cubicBezTo>
                    <a:pt x="14" y="4719"/>
                    <a:pt x="42" y="4760"/>
                    <a:pt x="82" y="4795"/>
                  </a:cubicBezTo>
                  <a:cubicBezTo>
                    <a:pt x="148" y="4852"/>
                    <a:pt x="227" y="4889"/>
                    <a:pt x="308" y="4919"/>
                  </a:cubicBezTo>
                  <a:cubicBezTo>
                    <a:pt x="374" y="4943"/>
                    <a:pt x="440" y="4965"/>
                    <a:pt x="508" y="4983"/>
                  </a:cubicBezTo>
                  <a:cubicBezTo>
                    <a:pt x="579" y="5002"/>
                    <a:pt x="653" y="5017"/>
                    <a:pt x="725" y="5032"/>
                  </a:cubicBezTo>
                  <a:cubicBezTo>
                    <a:pt x="770" y="5042"/>
                    <a:pt x="814" y="5050"/>
                    <a:pt x="859" y="5057"/>
                  </a:cubicBezTo>
                  <a:cubicBezTo>
                    <a:pt x="934" y="5069"/>
                    <a:pt x="1009" y="5080"/>
                    <a:pt x="1084" y="5089"/>
                  </a:cubicBezTo>
                  <a:cubicBezTo>
                    <a:pt x="1181" y="5100"/>
                    <a:pt x="1279" y="5110"/>
                    <a:pt x="1376" y="5120"/>
                  </a:cubicBezTo>
                  <a:cubicBezTo>
                    <a:pt x="1431" y="5125"/>
                    <a:pt x="1486" y="5130"/>
                    <a:pt x="1542" y="5133"/>
                  </a:cubicBezTo>
                  <a:cubicBezTo>
                    <a:pt x="1815" y="5148"/>
                    <a:pt x="2089" y="5156"/>
                    <a:pt x="2363" y="5148"/>
                  </a:cubicBezTo>
                  <a:cubicBezTo>
                    <a:pt x="2497" y="5145"/>
                    <a:pt x="2630" y="5141"/>
                    <a:pt x="2764" y="5133"/>
                  </a:cubicBezTo>
                  <a:cubicBezTo>
                    <a:pt x="2883" y="5125"/>
                    <a:pt x="3002" y="5113"/>
                    <a:pt x="3120" y="5101"/>
                  </a:cubicBezTo>
                  <a:cubicBezTo>
                    <a:pt x="3188" y="5095"/>
                    <a:pt x="3256" y="5087"/>
                    <a:pt x="3324" y="5077"/>
                  </a:cubicBezTo>
                  <a:cubicBezTo>
                    <a:pt x="3367" y="5071"/>
                    <a:pt x="3410" y="5062"/>
                    <a:pt x="3454" y="5054"/>
                  </a:cubicBezTo>
                  <a:cubicBezTo>
                    <a:pt x="3501" y="5046"/>
                    <a:pt x="3549" y="5040"/>
                    <a:pt x="3597" y="5032"/>
                  </a:cubicBezTo>
                  <a:cubicBezTo>
                    <a:pt x="3643" y="5023"/>
                    <a:pt x="3689" y="5014"/>
                    <a:pt x="3734" y="5001"/>
                  </a:cubicBezTo>
                  <a:cubicBezTo>
                    <a:pt x="3816" y="4979"/>
                    <a:pt x="3898" y="4957"/>
                    <a:pt x="3978" y="4929"/>
                  </a:cubicBezTo>
                  <a:cubicBezTo>
                    <a:pt x="4075" y="4896"/>
                    <a:pt x="4169" y="4855"/>
                    <a:pt x="4245" y="4783"/>
                  </a:cubicBezTo>
                  <a:cubicBezTo>
                    <a:pt x="4297" y="4734"/>
                    <a:pt x="4266" y="3926"/>
                    <a:pt x="4227" y="3743"/>
                  </a:cubicBezTo>
                  <a:cubicBezTo>
                    <a:pt x="4217" y="3698"/>
                    <a:pt x="4208" y="3653"/>
                    <a:pt x="4198" y="3609"/>
                  </a:cubicBezTo>
                  <a:cubicBezTo>
                    <a:pt x="4186" y="3552"/>
                    <a:pt x="4173" y="3496"/>
                    <a:pt x="4160" y="3440"/>
                  </a:cubicBezTo>
                  <a:cubicBezTo>
                    <a:pt x="4146" y="3379"/>
                    <a:pt x="4120" y="3322"/>
                    <a:pt x="4088" y="3268"/>
                  </a:cubicBezTo>
                  <a:cubicBezTo>
                    <a:pt x="4023" y="3154"/>
                    <a:pt x="3936" y="3059"/>
                    <a:pt x="3827" y="2984"/>
                  </a:cubicBezTo>
                  <a:cubicBezTo>
                    <a:pt x="3767" y="2943"/>
                    <a:pt x="3700" y="2917"/>
                    <a:pt x="3634" y="2888"/>
                  </a:cubicBezTo>
                  <a:cubicBezTo>
                    <a:pt x="3569" y="2860"/>
                    <a:pt x="3504" y="2832"/>
                    <a:pt x="3439" y="2805"/>
                  </a:cubicBezTo>
                  <a:cubicBezTo>
                    <a:pt x="3332" y="2760"/>
                    <a:pt x="3225" y="2716"/>
                    <a:pt x="3118" y="2671"/>
                  </a:cubicBezTo>
                  <a:cubicBezTo>
                    <a:pt x="3053" y="2644"/>
                    <a:pt x="2987" y="2616"/>
                    <a:pt x="2922" y="2588"/>
                  </a:cubicBezTo>
                  <a:cubicBezTo>
                    <a:pt x="2904" y="2580"/>
                    <a:pt x="2772" y="2516"/>
                    <a:pt x="2747" y="2504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grpSp>
          <p:nvGrpSpPr>
            <p:cNvPr id="129" name="Group 48"/>
            <p:cNvGrpSpPr/>
            <p:nvPr/>
          </p:nvGrpSpPr>
          <p:grpSpPr>
            <a:xfrm>
              <a:off x="7749720" y="1790640"/>
              <a:ext cx="159120" cy="159840"/>
              <a:chOff x="7749720" y="1790640"/>
              <a:chExt cx="159120" cy="159840"/>
            </a:xfrm>
          </p:grpSpPr>
          <p:sp>
            <p:nvSpPr>
              <p:cNvPr id="130" name="CustomShape 49"/>
              <p:cNvSpPr/>
              <p:nvPr/>
            </p:nvSpPr>
            <p:spPr>
              <a:xfrm>
                <a:off x="7804800" y="1790640"/>
                <a:ext cx="47880" cy="159840"/>
              </a:xfrm>
              <a:prstGeom prst="roundRect">
                <a:avLst>
                  <a:gd name="adj" fmla="val 14204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31" name="CustomShape 50"/>
              <p:cNvSpPr/>
              <p:nvPr/>
            </p:nvSpPr>
            <p:spPr>
              <a:xfrm rot="5400000">
                <a:off x="7805160" y="1790640"/>
                <a:ext cx="47880" cy="159120"/>
              </a:xfrm>
              <a:prstGeom prst="roundRect">
                <a:avLst>
                  <a:gd name="adj" fmla="val 14204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</p:grpSp>
      </p:grpSp>
      <p:grpSp>
        <p:nvGrpSpPr>
          <p:cNvPr id="132" name="Group 51"/>
          <p:cNvGrpSpPr/>
          <p:nvPr/>
        </p:nvGrpSpPr>
        <p:grpSpPr>
          <a:xfrm>
            <a:off x="7258320" y="3878640"/>
            <a:ext cx="689760" cy="841680"/>
            <a:chOff x="7258320" y="3878640"/>
            <a:chExt cx="689760" cy="841680"/>
          </a:xfrm>
        </p:grpSpPr>
        <p:sp>
          <p:nvSpPr>
            <p:cNvPr id="133" name="CustomShape 52"/>
            <p:cNvSpPr/>
            <p:nvPr/>
          </p:nvSpPr>
          <p:spPr>
            <a:xfrm rot="12740400">
              <a:off x="7447680" y="3899520"/>
              <a:ext cx="310320" cy="799560"/>
            </a:xfrm>
            <a:prstGeom prst="roundRect">
              <a:avLst>
                <a:gd name="adj" fmla="val 50000"/>
              </a:avLst>
            </a:pr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34" name="CustomShape 53"/>
            <p:cNvSpPr/>
            <p:nvPr/>
          </p:nvSpPr>
          <p:spPr>
            <a:xfrm rot="12740400">
              <a:off x="7509240" y="3940560"/>
              <a:ext cx="243720" cy="62784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35" name="CustomShape 54"/>
            <p:cNvSpPr/>
            <p:nvPr/>
          </p:nvSpPr>
          <p:spPr>
            <a:xfrm rot="12740400">
              <a:off x="7382880" y="4271040"/>
              <a:ext cx="243720" cy="367200"/>
            </a:xfrm>
            <a:custGeom>
              <a:avLst/>
              <a:gdLst/>
              <a:ahLst/>
              <a:cxnLst/>
              <a:rect l="l" t="t" r="r" b="b"/>
              <a:pathLst>
                <a:path w="676730" h="1016720">
                  <a:moveTo>
                    <a:pt x="0" y="1016720"/>
                  </a:moveTo>
                  <a:lnTo>
                    <a:pt x="0" y="338365"/>
                  </a:lnTo>
                  <a:cubicBezTo>
                    <a:pt x="0" y="151491"/>
                    <a:pt x="151491" y="0"/>
                    <a:pt x="338365" y="0"/>
                  </a:cubicBezTo>
                  <a:cubicBezTo>
                    <a:pt x="525239" y="0"/>
                    <a:pt x="676730" y="151491"/>
                    <a:pt x="676730" y="338365"/>
                  </a:cubicBezTo>
                  <a:lnTo>
                    <a:pt x="676730" y="1016720"/>
                  </a:ln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36" name="CustomShape 55"/>
            <p:cNvSpPr/>
            <p:nvPr/>
          </p:nvSpPr>
          <p:spPr>
            <a:xfrm rot="12740400">
              <a:off x="7417440" y="4273200"/>
              <a:ext cx="77040" cy="318960"/>
            </a:xfrm>
            <a:custGeom>
              <a:avLst/>
              <a:gdLst/>
              <a:ahLst/>
              <a:cxnLst/>
              <a:rect l="l" t="t" r="r" b="b"/>
              <a:pathLst>
                <a:path w="214574" h="883921">
                  <a:moveTo>
                    <a:pt x="214574" y="313373"/>
                  </a:moveTo>
                  <a:lnTo>
                    <a:pt x="214574" y="883921"/>
                  </a:lnTo>
                  <a:lnTo>
                    <a:pt x="118934" y="883921"/>
                  </a:lnTo>
                  <a:lnTo>
                    <a:pt x="118934" y="255621"/>
                  </a:lnTo>
                  <a:cubicBezTo>
                    <a:pt x="118934" y="162184"/>
                    <a:pt x="81061" y="77593"/>
                    <a:pt x="19829" y="16361"/>
                  </a:cubicBezTo>
                  <a:lnTo>
                    <a:pt x="0" y="0"/>
                  </a:lnTo>
                  <a:lnTo>
                    <a:pt x="7916" y="1599"/>
                  </a:lnTo>
                  <a:cubicBezTo>
                    <a:pt x="129360" y="52965"/>
                    <a:pt x="214574" y="173218"/>
                    <a:pt x="214574" y="3133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grpSp>
        <p:nvGrpSpPr>
          <p:cNvPr id="137" name="Group 56"/>
          <p:cNvGrpSpPr/>
          <p:nvPr/>
        </p:nvGrpSpPr>
        <p:grpSpPr>
          <a:xfrm>
            <a:off x="1279080" y="3930840"/>
            <a:ext cx="606240" cy="748800"/>
            <a:chOff x="1279080" y="3930840"/>
            <a:chExt cx="606240" cy="748800"/>
          </a:xfrm>
        </p:grpSpPr>
        <p:sp>
          <p:nvSpPr>
            <p:cNvPr id="138" name="CustomShape 57"/>
            <p:cNvSpPr/>
            <p:nvPr/>
          </p:nvSpPr>
          <p:spPr>
            <a:xfrm>
              <a:off x="1279080" y="4299120"/>
              <a:ext cx="508680" cy="380520"/>
            </a:xfrm>
            <a:custGeom>
              <a:avLst/>
              <a:gdLst/>
              <a:ahLst/>
              <a:cxnLst/>
              <a:rect l="l" t="t" r="r" b="b"/>
              <a:pathLst>
                <a:path w="10004" h="10000">
                  <a:moveTo>
                    <a:pt x="3930" y="0"/>
                  </a:moveTo>
                  <a:cubicBezTo>
                    <a:pt x="3911" y="3560"/>
                    <a:pt x="3984" y="5401"/>
                    <a:pt x="3948" y="6918"/>
                  </a:cubicBezTo>
                  <a:cubicBezTo>
                    <a:pt x="3935" y="7480"/>
                    <a:pt x="3860" y="8660"/>
                    <a:pt x="3312" y="9364"/>
                  </a:cubicBezTo>
                  <a:cubicBezTo>
                    <a:pt x="2834" y="9970"/>
                    <a:pt x="2234" y="10014"/>
                    <a:pt x="1972" y="9998"/>
                  </a:cubicBezTo>
                  <a:cubicBezTo>
                    <a:pt x="1687" y="9981"/>
                    <a:pt x="858" y="9850"/>
                    <a:pt x="337" y="8982"/>
                  </a:cubicBezTo>
                  <a:cubicBezTo>
                    <a:pt x="-89" y="8278"/>
                    <a:pt x="0" y="7475"/>
                    <a:pt x="27" y="7246"/>
                  </a:cubicBezTo>
                  <a:cubicBezTo>
                    <a:pt x="162" y="6060"/>
                    <a:pt x="683" y="5390"/>
                    <a:pt x="919" y="5176"/>
                  </a:cubicBezTo>
                  <a:cubicBezTo>
                    <a:pt x="1539" y="4624"/>
                    <a:pt x="2087" y="4397"/>
                    <a:pt x="2863" y="4439"/>
                  </a:cubicBezTo>
                  <a:cubicBezTo>
                    <a:pt x="3640" y="4481"/>
                    <a:pt x="4714" y="4982"/>
                    <a:pt x="5578" y="5427"/>
                  </a:cubicBezTo>
                  <a:cubicBezTo>
                    <a:pt x="6596" y="5951"/>
                    <a:pt x="7208" y="6390"/>
                    <a:pt x="8457" y="6096"/>
                  </a:cubicBezTo>
                  <a:cubicBezTo>
                    <a:pt x="9782" y="5784"/>
                    <a:pt x="10049" y="4357"/>
                    <a:pt x="9999" y="2142"/>
                  </a:cubicBezTo>
                </a:path>
              </a:pathLst>
            </a:custGeom>
            <a:noFill/>
            <a:ln w="25560">
              <a:solidFill>
                <a:srgbClr val="282F39"/>
              </a:solidFill>
              <a:miter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39" name="CustomShape 58"/>
            <p:cNvSpPr/>
            <p:nvPr/>
          </p:nvSpPr>
          <p:spPr>
            <a:xfrm>
              <a:off x="1302840" y="3938760"/>
              <a:ext cx="80640" cy="272520"/>
            </a:xfrm>
            <a:custGeom>
              <a:avLst/>
              <a:gdLst/>
              <a:ahLst/>
              <a:cxnLst/>
              <a:rect l="l" t="t" r="r" b="b"/>
              <a:pathLst>
                <a:path w="375" h="1441">
                  <a:moveTo>
                    <a:pt x="375" y="1401"/>
                  </a:moveTo>
                  <a:cubicBezTo>
                    <a:pt x="289" y="1441"/>
                    <a:pt x="289" y="1441"/>
                    <a:pt x="289" y="1441"/>
                  </a:cubicBezTo>
                  <a:cubicBezTo>
                    <a:pt x="289" y="1441"/>
                    <a:pt x="194" y="1175"/>
                    <a:pt x="125" y="859"/>
                  </a:cubicBezTo>
                  <a:cubicBezTo>
                    <a:pt x="57" y="549"/>
                    <a:pt x="21" y="423"/>
                    <a:pt x="16" y="349"/>
                  </a:cubicBezTo>
                  <a:cubicBezTo>
                    <a:pt x="10" y="275"/>
                    <a:pt x="0" y="162"/>
                    <a:pt x="86" y="73"/>
                  </a:cubicBezTo>
                  <a:cubicBezTo>
                    <a:pt x="156" y="0"/>
                    <a:pt x="289" y="4"/>
                    <a:pt x="336" y="4"/>
                  </a:cubicBezTo>
                  <a:cubicBezTo>
                    <a:pt x="354" y="4"/>
                    <a:pt x="359" y="4"/>
                    <a:pt x="359" y="4"/>
                  </a:cubicBezTo>
                  <a:cubicBezTo>
                    <a:pt x="359" y="86"/>
                    <a:pt x="359" y="86"/>
                    <a:pt x="359" y="86"/>
                  </a:cubicBezTo>
                  <a:cubicBezTo>
                    <a:pt x="359" y="86"/>
                    <a:pt x="338" y="86"/>
                    <a:pt x="319" y="86"/>
                  </a:cubicBezTo>
                  <a:cubicBezTo>
                    <a:pt x="266" y="86"/>
                    <a:pt x="174" y="87"/>
                    <a:pt x="135" y="147"/>
                  </a:cubicBezTo>
                  <a:cubicBezTo>
                    <a:pt x="91" y="212"/>
                    <a:pt x="97" y="266"/>
                    <a:pt x="100" y="323"/>
                  </a:cubicBezTo>
                  <a:cubicBezTo>
                    <a:pt x="104" y="380"/>
                    <a:pt x="154" y="598"/>
                    <a:pt x="220" y="897"/>
                  </a:cubicBezTo>
                  <a:cubicBezTo>
                    <a:pt x="300" y="1260"/>
                    <a:pt x="375" y="1401"/>
                    <a:pt x="375" y="1401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40" name="CustomShape 59"/>
            <p:cNvSpPr/>
            <p:nvPr/>
          </p:nvSpPr>
          <p:spPr>
            <a:xfrm>
              <a:off x="1379520" y="3930840"/>
              <a:ext cx="57600" cy="33480"/>
            </a:xfrm>
            <a:custGeom>
              <a:avLst/>
              <a:gdLst/>
              <a:ahLst/>
              <a:cxnLst/>
              <a:rect l="l" t="t" r="r" b="b"/>
              <a:pathLst>
                <a:path w="270" h="179">
                  <a:moveTo>
                    <a:pt x="196" y="4"/>
                  </a:moveTo>
                  <a:cubicBezTo>
                    <a:pt x="196" y="4"/>
                    <a:pt x="119" y="0"/>
                    <a:pt x="96" y="4"/>
                  </a:cubicBezTo>
                  <a:cubicBezTo>
                    <a:pt x="74" y="7"/>
                    <a:pt x="15" y="25"/>
                    <a:pt x="4" y="40"/>
                  </a:cubicBezTo>
                  <a:cubicBezTo>
                    <a:pt x="0" y="47"/>
                    <a:pt x="0" y="54"/>
                    <a:pt x="0" y="58"/>
                  </a:cubicBezTo>
                  <a:cubicBezTo>
                    <a:pt x="0" y="66"/>
                    <a:pt x="0" y="78"/>
                    <a:pt x="1" y="89"/>
                  </a:cubicBezTo>
                  <a:cubicBezTo>
                    <a:pt x="0" y="101"/>
                    <a:pt x="0" y="113"/>
                    <a:pt x="0" y="121"/>
                  </a:cubicBezTo>
                  <a:cubicBezTo>
                    <a:pt x="0" y="124"/>
                    <a:pt x="0" y="132"/>
                    <a:pt x="4" y="138"/>
                  </a:cubicBezTo>
                  <a:cubicBezTo>
                    <a:pt x="15" y="153"/>
                    <a:pt x="74" y="172"/>
                    <a:pt x="96" y="175"/>
                  </a:cubicBezTo>
                  <a:cubicBezTo>
                    <a:pt x="119" y="179"/>
                    <a:pt x="196" y="175"/>
                    <a:pt x="196" y="175"/>
                  </a:cubicBezTo>
                  <a:cubicBezTo>
                    <a:pt x="237" y="175"/>
                    <a:pt x="270" y="142"/>
                    <a:pt x="270" y="101"/>
                  </a:cubicBezTo>
                  <a:cubicBezTo>
                    <a:pt x="270" y="89"/>
                    <a:pt x="270" y="89"/>
                    <a:pt x="270" y="89"/>
                  </a:cubicBezTo>
                  <a:cubicBezTo>
                    <a:pt x="270" y="78"/>
                    <a:pt x="270" y="78"/>
                    <a:pt x="270" y="78"/>
                  </a:cubicBezTo>
                  <a:cubicBezTo>
                    <a:pt x="270" y="37"/>
                    <a:pt x="237" y="4"/>
                    <a:pt x="196" y="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41" name="CustomShape 60"/>
            <p:cNvSpPr/>
            <p:nvPr/>
          </p:nvSpPr>
          <p:spPr>
            <a:xfrm>
              <a:off x="1573920" y="3938760"/>
              <a:ext cx="79920" cy="272520"/>
            </a:xfrm>
            <a:custGeom>
              <a:avLst/>
              <a:gdLst/>
              <a:ahLst/>
              <a:cxnLst/>
              <a:rect l="l" t="t" r="r" b="b"/>
              <a:pathLst>
                <a:path w="375" h="1441">
                  <a:moveTo>
                    <a:pt x="0" y="1401"/>
                  </a:moveTo>
                  <a:cubicBezTo>
                    <a:pt x="86" y="1441"/>
                    <a:pt x="86" y="1441"/>
                    <a:pt x="86" y="1441"/>
                  </a:cubicBezTo>
                  <a:cubicBezTo>
                    <a:pt x="86" y="1441"/>
                    <a:pt x="181" y="1175"/>
                    <a:pt x="250" y="859"/>
                  </a:cubicBezTo>
                  <a:cubicBezTo>
                    <a:pt x="318" y="549"/>
                    <a:pt x="353" y="423"/>
                    <a:pt x="359" y="349"/>
                  </a:cubicBezTo>
                  <a:cubicBezTo>
                    <a:pt x="364" y="275"/>
                    <a:pt x="375" y="162"/>
                    <a:pt x="289" y="73"/>
                  </a:cubicBezTo>
                  <a:cubicBezTo>
                    <a:pt x="219" y="0"/>
                    <a:pt x="86" y="4"/>
                    <a:pt x="39" y="4"/>
                  </a:cubicBezTo>
                  <a:cubicBezTo>
                    <a:pt x="21" y="4"/>
                    <a:pt x="16" y="4"/>
                    <a:pt x="16" y="4"/>
                  </a:cubicBezTo>
                  <a:cubicBezTo>
                    <a:pt x="16" y="86"/>
                    <a:pt x="16" y="86"/>
                    <a:pt x="16" y="86"/>
                  </a:cubicBezTo>
                  <a:cubicBezTo>
                    <a:pt x="16" y="86"/>
                    <a:pt x="36" y="86"/>
                    <a:pt x="56" y="86"/>
                  </a:cubicBezTo>
                  <a:cubicBezTo>
                    <a:pt x="109" y="86"/>
                    <a:pt x="200" y="87"/>
                    <a:pt x="240" y="147"/>
                  </a:cubicBezTo>
                  <a:cubicBezTo>
                    <a:pt x="283" y="212"/>
                    <a:pt x="278" y="266"/>
                    <a:pt x="275" y="323"/>
                  </a:cubicBezTo>
                  <a:cubicBezTo>
                    <a:pt x="271" y="380"/>
                    <a:pt x="221" y="598"/>
                    <a:pt x="155" y="897"/>
                  </a:cubicBezTo>
                  <a:cubicBezTo>
                    <a:pt x="75" y="1260"/>
                    <a:pt x="0" y="1401"/>
                    <a:pt x="0" y="1401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42" name="CustomShape 61"/>
            <p:cNvSpPr/>
            <p:nvPr/>
          </p:nvSpPr>
          <p:spPr>
            <a:xfrm>
              <a:off x="1520280" y="3930840"/>
              <a:ext cx="57600" cy="33480"/>
            </a:xfrm>
            <a:custGeom>
              <a:avLst/>
              <a:gdLst/>
              <a:ahLst/>
              <a:cxnLst/>
              <a:rect l="l" t="t" r="r" b="b"/>
              <a:pathLst>
                <a:path w="270" h="179">
                  <a:moveTo>
                    <a:pt x="74" y="4"/>
                  </a:moveTo>
                  <a:cubicBezTo>
                    <a:pt x="74" y="4"/>
                    <a:pt x="151" y="0"/>
                    <a:pt x="174" y="4"/>
                  </a:cubicBezTo>
                  <a:cubicBezTo>
                    <a:pt x="196" y="7"/>
                    <a:pt x="255" y="25"/>
                    <a:pt x="265" y="40"/>
                  </a:cubicBezTo>
                  <a:cubicBezTo>
                    <a:pt x="270" y="47"/>
                    <a:pt x="269" y="54"/>
                    <a:pt x="269" y="58"/>
                  </a:cubicBezTo>
                  <a:cubicBezTo>
                    <a:pt x="269" y="66"/>
                    <a:pt x="269" y="78"/>
                    <a:pt x="269" y="89"/>
                  </a:cubicBezTo>
                  <a:cubicBezTo>
                    <a:pt x="269" y="101"/>
                    <a:pt x="269" y="113"/>
                    <a:pt x="269" y="121"/>
                  </a:cubicBezTo>
                  <a:cubicBezTo>
                    <a:pt x="269" y="124"/>
                    <a:pt x="270" y="132"/>
                    <a:pt x="265" y="138"/>
                  </a:cubicBezTo>
                  <a:cubicBezTo>
                    <a:pt x="255" y="153"/>
                    <a:pt x="196" y="172"/>
                    <a:pt x="174" y="175"/>
                  </a:cubicBezTo>
                  <a:cubicBezTo>
                    <a:pt x="151" y="179"/>
                    <a:pt x="74" y="175"/>
                    <a:pt x="74" y="175"/>
                  </a:cubicBezTo>
                  <a:cubicBezTo>
                    <a:pt x="33" y="175"/>
                    <a:pt x="0" y="142"/>
                    <a:pt x="0" y="101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37"/>
                    <a:pt x="33" y="4"/>
                    <a:pt x="74" y="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43" name="CustomShape 62"/>
            <p:cNvSpPr/>
            <p:nvPr/>
          </p:nvSpPr>
          <p:spPr>
            <a:xfrm>
              <a:off x="1355040" y="4195440"/>
              <a:ext cx="246240" cy="133560"/>
            </a:xfrm>
            <a:custGeom>
              <a:avLst/>
              <a:gdLst/>
              <a:ahLst/>
              <a:cxnLst/>
              <a:rect l="l" t="t" r="r" b="b"/>
              <a:pathLst>
                <a:path w="1146" h="708">
                  <a:moveTo>
                    <a:pt x="1108" y="30"/>
                  </a:moveTo>
                  <a:cubicBezTo>
                    <a:pt x="1082" y="15"/>
                    <a:pt x="1060" y="3"/>
                    <a:pt x="1028" y="1"/>
                  </a:cubicBezTo>
                  <a:cubicBezTo>
                    <a:pt x="996" y="0"/>
                    <a:pt x="972" y="43"/>
                    <a:pt x="972" y="43"/>
                  </a:cubicBezTo>
                  <a:cubicBezTo>
                    <a:pt x="925" y="156"/>
                    <a:pt x="803" y="527"/>
                    <a:pt x="580" y="527"/>
                  </a:cubicBezTo>
                  <a:cubicBezTo>
                    <a:pt x="578" y="527"/>
                    <a:pt x="575" y="527"/>
                    <a:pt x="573" y="527"/>
                  </a:cubicBezTo>
                  <a:cubicBezTo>
                    <a:pt x="570" y="527"/>
                    <a:pt x="568" y="527"/>
                    <a:pt x="565" y="527"/>
                  </a:cubicBezTo>
                  <a:cubicBezTo>
                    <a:pt x="342" y="527"/>
                    <a:pt x="221" y="156"/>
                    <a:pt x="174" y="43"/>
                  </a:cubicBezTo>
                  <a:cubicBezTo>
                    <a:pt x="174" y="43"/>
                    <a:pt x="150" y="0"/>
                    <a:pt x="118" y="1"/>
                  </a:cubicBezTo>
                  <a:cubicBezTo>
                    <a:pt x="86" y="3"/>
                    <a:pt x="63" y="15"/>
                    <a:pt x="37" y="30"/>
                  </a:cubicBezTo>
                  <a:cubicBezTo>
                    <a:pt x="0" y="52"/>
                    <a:pt x="17" y="106"/>
                    <a:pt x="17" y="106"/>
                  </a:cubicBezTo>
                  <a:cubicBezTo>
                    <a:pt x="127" y="503"/>
                    <a:pt x="321" y="708"/>
                    <a:pt x="565" y="708"/>
                  </a:cubicBezTo>
                  <a:cubicBezTo>
                    <a:pt x="568" y="708"/>
                    <a:pt x="570" y="708"/>
                    <a:pt x="573" y="708"/>
                  </a:cubicBezTo>
                  <a:cubicBezTo>
                    <a:pt x="575" y="708"/>
                    <a:pt x="578" y="708"/>
                    <a:pt x="580" y="708"/>
                  </a:cubicBezTo>
                  <a:cubicBezTo>
                    <a:pt x="825" y="708"/>
                    <a:pt x="1019" y="503"/>
                    <a:pt x="1129" y="106"/>
                  </a:cubicBezTo>
                  <a:cubicBezTo>
                    <a:pt x="1129" y="106"/>
                    <a:pt x="1146" y="52"/>
                    <a:pt x="1108" y="3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grpSp>
          <p:nvGrpSpPr>
            <p:cNvPr id="144" name="Group 63"/>
            <p:cNvGrpSpPr/>
            <p:nvPr/>
          </p:nvGrpSpPr>
          <p:grpSpPr>
            <a:xfrm>
              <a:off x="1690560" y="4235400"/>
              <a:ext cx="194760" cy="187920"/>
              <a:chOff x="1690560" y="4235400"/>
              <a:chExt cx="194760" cy="187920"/>
            </a:xfrm>
          </p:grpSpPr>
          <p:sp>
            <p:nvSpPr>
              <p:cNvPr id="145" name="CustomShape 64"/>
              <p:cNvSpPr/>
              <p:nvPr/>
            </p:nvSpPr>
            <p:spPr>
              <a:xfrm>
                <a:off x="1690560" y="4235400"/>
                <a:ext cx="194760" cy="187920"/>
              </a:xfrm>
              <a:prstGeom prst="ellipse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46" name="CustomShape 65"/>
              <p:cNvSpPr/>
              <p:nvPr/>
            </p:nvSpPr>
            <p:spPr>
              <a:xfrm>
                <a:off x="1711800" y="4255920"/>
                <a:ext cx="152280" cy="14688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47" name="CustomShape 66"/>
              <p:cNvSpPr/>
              <p:nvPr/>
            </p:nvSpPr>
            <p:spPr>
              <a:xfrm>
                <a:off x="1757520" y="4300560"/>
                <a:ext cx="59760" cy="57600"/>
              </a:xfrm>
              <a:prstGeom prst="ellipse">
                <a:avLst/>
              </a:prstGeom>
              <a:solidFill>
                <a:srgbClr val="282F39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1371600" y="278280"/>
            <a:ext cx="6400080" cy="8208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283592"/>
                </a:solidFill>
                <a:latin typeface="Arial" panose="020B0604020202020204"/>
                <a:ea typeface="Arial" panose="020B0604020202020204"/>
              </a:rPr>
              <a:t>PREMESSA MEDICA</a:t>
            </a:r>
            <a:endParaRPr lang="en-US" sz="5000" b="0" strike="noStrike" spc="-1">
              <a:latin typeface="Arial" panose="020B0604020202020204"/>
            </a:endParaRPr>
          </a:p>
        </p:txBody>
      </p:sp>
      <p:grpSp>
        <p:nvGrpSpPr>
          <p:cNvPr id="149" name="Group 2"/>
          <p:cNvGrpSpPr/>
          <p:nvPr/>
        </p:nvGrpSpPr>
        <p:grpSpPr>
          <a:xfrm>
            <a:off x="767520" y="1474560"/>
            <a:ext cx="3947040" cy="3224880"/>
            <a:chOff x="767520" y="1474560"/>
            <a:chExt cx="3947040" cy="3224880"/>
          </a:xfrm>
        </p:grpSpPr>
        <p:sp>
          <p:nvSpPr>
            <p:cNvPr id="150" name="CustomShape 3"/>
            <p:cNvSpPr/>
            <p:nvPr/>
          </p:nvSpPr>
          <p:spPr>
            <a:xfrm>
              <a:off x="767520" y="1474560"/>
              <a:ext cx="3947040" cy="3224880"/>
            </a:xfrm>
            <a:custGeom>
              <a:avLst/>
              <a:gdLst/>
              <a:ahLst/>
              <a:cxnLst/>
              <a:rect l="l" t="t" r="r" b="b"/>
              <a:pathLst>
                <a:path w="6081" h="4625">
                  <a:moveTo>
                    <a:pt x="4340" y="0"/>
                  </a:moveTo>
                  <a:cubicBezTo>
                    <a:pt x="3823" y="0"/>
                    <a:pt x="3359" y="225"/>
                    <a:pt x="3041" y="583"/>
                  </a:cubicBezTo>
                  <a:cubicBezTo>
                    <a:pt x="2722" y="225"/>
                    <a:pt x="2258" y="0"/>
                    <a:pt x="1741" y="0"/>
                  </a:cubicBezTo>
                  <a:cubicBezTo>
                    <a:pt x="780" y="0"/>
                    <a:pt x="0" y="780"/>
                    <a:pt x="0" y="1741"/>
                  </a:cubicBezTo>
                  <a:cubicBezTo>
                    <a:pt x="0" y="2703"/>
                    <a:pt x="1109" y="3113"/>
                    <a:pt x="1741" y="3482"/>
                  </a:cubicBezTo>
                  <a:cubicBezTo>
                    <a:pt x="2188" y="3744"/>
                    <a:pt x="2545" y="3862"/>
                    <a:pt x="3041" y="4625"/>
                  </a:cubicBezTo>
                  <a:cubicBezTo>
                    <a:pt x="3536" y="3862"/>
                    <a:pt x="3893" y="3744"/>
                    <a:pt x="4340" y="3482"/>
                  </a:cubicBezTo>
                  <a:cubicBezTo>
                    <a:pt x="4972" y="3113"/>
                    <a:pt x="6081" y="2703"/>
                    <a:pt x="6081" y="1741"/>
                  </a:cubicBezTo>
                  <a:cubicBezTo>
                    <a:pt x="6081" y="780"/>
                    <a:pt x="5302" y="0"/>
                    <a:pt x="4340" y="0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grpSp>
          <p:nvGrpSpPr>
            <p:cNvPr id="151" name="Group 4"/>
            <p:cNvGrpSpPr/>
            <p:nvPr/>
          </p:nvGrpSpPr>
          <p:grpSpPr>
            <a:xfrm>
              <a:off x="1707840" y="2051640"/>
              <a:ext cx="2066400" cy="2073600"/>
              <a:chOff x="1707840" y="2051640"/>
              <a:chExt cx="2066400" cy="2073600"/>
            </a:xfrm>
          </p:grpSpPr>
          <p:sp>
            <p:nvSpPr>
              <p:cNvPr id="152" name="CustomShape 5"/>
              <p:cNvSpPr/>
              <p:nvPr/>
            </p:nvSpPr>
            <p:spPr>
              <a:xfrm>
                <a:off x="1707840" y="3147480"/>
                <a:ext cx="529200" cy="12492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53" name="CustomShape 6"/>
              <p:cNvSpPr/>
              <p:nvPr/>
            </p:nvSpPr>
            <p:spPr>
              <a:xfrm rot="17532000">
                <a:off x="2049480" y="3019680"/>
                <a:ext cx="400320" cy="11700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54" name="CustomShape 7"/>
              <p:cNvSpPr/>
              <p:nvPr/>
            </p:nvSpPr>
            <p:spPr>
              <a:xfrm rot="15520800">
                <a:off x="2058480" y="3115800"/>
                <a:ext cx="587880" cy="1162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55" name="CustomShape 8"/>
              <p:cNvSpPr/>
              <p:nvPr/>
            </p:nvSpPr>
            <p:spPr>
              <a:xfrm rot="16851000">
                <a:off x="1824840" y="2696400"/>
                <a:ext cx="1409760" cy="1162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56" name="CustomShape 9"/>
              <p:cNvSpPr/>
              <p:nvPr/>
            </p:nvSpPr>
            <p:spPr>
              <a:xfrm rot="15807000">
                <a:off x="1735920" y="3039840"/>
                <a:ext cx="2054880" cy="11592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57" name="CustomShape 10"/>
              <p:cNvSpPr/>
              <p:nvPr/>
            </p:nvSpPr>
            <p:spPr>
              <a:xfrm rot="16851000">
                <a:off x="2365920" y="3444120"/>
                <a:ext cx="1238760" cy="1162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58" name="CustomShape 11"/>
              <p:cNvSpPr/>
              <p:nvPr/>
            </p:nvSpPr>
            <p:spPr>
              <a:xfrm rot="15520800">
                <a:off x="2066400" y="3115800"/>
                <a:ext cx="587880" cy="1162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59" name="CustomShape 12"/>
              <p:cNvSpPr/>
              <p:nvPr/>
            </p:nvSpPr>
            <p:spPr>
              <a:xfrm rot="17532000">
                <a:off x="3044880" y="3201120"/>
                <a:ext cx="400320" cy="11700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60" name="CustomShape 13"/>
              <p:cNvSpPr/>
              <p:nvPr/>
            </p:nvSpPr>
            <p:spPr>
              <a:xfrm>
                <a:off x="3245040" y="3070800"/>
                <a:ext cx="529200" cy="12492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61" name="CustomShape 14"/>
              <p:cNvSpPr/>
              <p:nvPr/>
            </p:nvSpPr>
            <p:spPr>
              <a:xfrm rot="15520800">
                <a:off x="2850120" y="3115800"/>
                <a:ext cx="587880" cy="11628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</p:grpSp>
      </p:grpSp>
      <p:pic>
        <p:nvPicPr>
          <p:cNvPr id="162" name="Google Shape;219;p27"/>
          <p:cNvPicPr/>
          <p:nvPr/>
        </p:nvPicPr>
        <p:blipFill>
          <a:blip r:embed="rId2"/>
          <a:srcRect l="24641" t="15171"/>
          <a:stretch>
            <a:fillRect/>
          </a:stretch>
        </p:blipFill>
        <p:spPr>
          <a:xfrm>
            <a:off x="5143680" y="1322640"/>
            <a:ext cx="3999960" cy="3377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902160" y="176400"/>
            <a:ext cx="7254720" cy="8161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000" b="1" strike="noStrike" spc="-1">
                <a:solidFill>
                  <a:srgbClr val="283592"/>
                </a:solidFill>
                <a:latin typeface="Arial" panose="020B0604020202020204"/>
                <a:ea typeface="Arial" panose="020B0604020202020204"/>
              </a:rPr>
              <a:t>OBIETTIVI</a:t>
            </a:r>
            <a:endParaRPr lang="en-US" sz="5000" b="0" strike="noStrike" spc="-1">
              <a:latin typeface="Arial" panose="020B0604020202020204"/>
            </a:endParaRPr>
          </a:p>
        </p:txBody>
      </p:sp>
      <p:grpSp>
        <p:nvGrpSpPr>
          <p:cNvPr id="164" name="Group 2"/>
          <p:cNvGrpSpPr/>
          <p:nvPr/>
        </p:nvGrpSpPr>
        <p:grpSpPr>
          <a:xfrm>
            <a:off x="609120" y="1119960"/>
            <a:ext cx="2779200" cy="3264120"/>
            <a:chOff x="609120" y="1119960"/>
            <a:chExt cx="2779200" cy="3264120"/>
          </a:xfrm>
        </p:grpSpPr>
        <p:sp>
          <p:nvSpPr>
            <p:cNvPr id="165" name="CustomShape 3"/>
            <p:cNvSpPr/>
            <p:nvPr/>
          </p:nvSpPr>
          <p:spPr>
            <a:xfrm>
              <a:off x="1311120" y="1723680"/>
              <a:ext cx="1353960" cy="2660400"/>
            </a:xfrm>
            <a:custGeom>
              <a:avLst/>
              <a:gdLst/>
              <a:ahLst/>
              <a:cxnLst/>
              <a:rect l="l" t="t" r="r" b="b"/>
              <a:pathLst>
                <a:path w="2130" h="4055">
                  <a:moveTo>
                    <a:pt x="504" y="2850"/>
                  </a:moveTo>
                  <a:cubicBezTo>
                    <a:pt x="504" y="2736"/>
                    <a:pt x="507" y="2621"/>
                    <a:pt x="503" y="2507"/>
                  </a:cubicBezTo>
                  <a:cubicBezTo>
                    <a:pt x="500" y="2424"/>
                    <a:pt x="485" y="2343"/>
                    <a:pt x="457" y="2264"/>
                  </a:cubicBezTo>
                  <a:cubicBezTo>
                    <a:pt x="434" y="2200"/>
                    <a:pt x="414" y="2134"/>
                    <a:pt x="387" y="2072"/>
                  </a:cubicBezTo>
                  <a:cubicBezTo>
                    <a:pt x="355" y="2000"/>
                    <a:pt x="316" y="1930"/>
                    <a:pt x="280" y="1860"/>
                  </a:cubicBezTo>
                  <a:cubicBezTo>
                    <a:pt x="244" y="1791"/>
                    <a:pt x="206" y="1724"/>
                    <a:pt x="172" y="1655"/>
                  </a:cubicBezTo>
                  <a:cubicBezTo>
                    <a:pt x="140" y="1590"/>
                    <a:pt x="110" y="1524"/>
                    <a:pt x="84" y="1457"/>
                  </a:cubicBezTo>
                  <a:cubicBezTo>
                    <a:pt x="63" y="1403"/>
                    <a:pt x="49" y="1347"/>
                    <a:pt x="35" y="1291"/>
                  </a:cubicBezTo>
                  <a:cubicBezTo>
                    <a:pt x="13" y="1200"/>
                    <a:pt x="0" y="1107"/>
                    <a:pt x="4" y="1012"/>
                  </a:cubicBezTo>
                  <a:cubicBezTo>
                    <a:pt x="7" y="949"/>
                    <a:pt x="14" y="886"/>
                    <a:pt x="24" y="824"/>
                  </a:cubicBezTo>
                  <a:cubicBezTo>
                    <a:pt x="33" y="775"/>
                    <a:pt x="49" y="728"/>
                    <a:pt x="63" y="680"/>
                  </a:cubicBezTo>
                  <a:cubicBezTo>
                    <a:pt x="67" y="668"/>
                    <a:pt x="78" y="659"/>
                    <a:pt x="81" y="647"/>
                  </a:cubicBezTo>
                  <a:cubicBezTo>
                    <a:pt x="103" y="575"/>
                    <a:pt x="138" y="509"/>
                    <a:pt x="179" y="447"/>
                  </a:cubicBezTo>
                  <a:cubicBezTo>
                    <a:pt x="225" y="378"/>
                    <a:pt x="277" y="314"/>
                    <a:pt x="341" y="262"/>
                  </a:cubicBezTo>
                  <a:cubicBezTo>
                    <a:pt x="389" y="222"/>
                    <a:pt x="439" y="184"/>
                    <a:pt x="492" y="152"/>
                  </a:cubicBezTo>
                  <a:cubicBezTo>
                    <a:pt x="538" y="123"/>
                    <a:pt x="589" y="101"/>
                    <a:pt x="640" y="80"/>
                  </a:cubicBezTo>
                  <a:cubicBezTo>
                    <a:pt x="720" y="48"/>
                    <a:pt x="803" y="29"/>
                    <a:pt x="888" y="17"/>
                  </a:cubicBezTo>
                  <a:cubicBezTo>
                    <a:pt x="998" y="0"/>
                    <a:pt x="1109" y="4"/>
                    <a:pt x="1219" y="12"/>
                  </a:cubicBezTo>
                  <a:cubicBezTo>
                    <a:pt x="1290" y="17"/>
                    <a:pt x="1361" y="32"/>
                    <a:pt x="1430" y="51"/>
                  </a:cubicBezTo>
                  <a:cubicBezTo>
                    <a:pt x="1537" y="80"/>
                    <a:pt x="1637" y="125"/>
                    <a:pt x="1728" y="189"/>
                  </a:cubicBezTo>
                  <a:cubicBezTo>
                    <a:pt x="1814" y="249"/>
                    <a:pt x="1886" y="322"/>
                    <a:pt x="1945" y="408"/>
                  </a:cubicBezTo>
                  <a:cubicBezTo>
                    <a:pt x="1991" y="475"/>
                    <a:pt x="2028" y="548"/>
                    <a:pt x="2056" y="625"/>
                  </a:cubicBezTo>
                  <a:cubicBezTo>
                    <a:pt x="2088" y="715"/>
                    <a:pt x="2105" y="807"/>
                    <a:pt x="2117" y="901"/>
                  </a:cubicBezTo>
                  <a:cubicBezTo>
                    <a:pt x="2130" y="1002"/>
                    <a:pt x="2121" y="1102"/>
                    <a:pt x="2104" y="1201"/>
                  </a:cubicBezTo>
                  <a:cubicBezTo>
                    <a:pt x="2093" y="1262"/>
                    <a:pt x="2075" y="1322"/>
                    <a:pt x="2053" y="1379"/>
                  </a:cubicBezTo>
                  <a:cubicBezTo>
                    <a:pt x="2021" y="1459"/>
                    <a:pt x="1986" y="1539"/>
                    <a:pt x="1946" y="1616"/>
                  </a:cubicBezTo>
                  <a:cubicBezTo>
                    <a:pt x="1907" y="1691"/>
                    <a:pt x="1860" y="1762"/>
                    <a:pt x="1818" y="1835"/>
                  </a:cubicBezTo>
                  <a:cubicBezTo>
                    <a:pt x="1779" y="1903"/>
                    <a:pt x="1738" y="1969"/>
                    <a:pt x="1702" y="2039"/>
                  </a:cubicBezTo>
                  <a:cubicBezTo>
                    <a:pt x="1675" y="2091"/>
                    <a:pt x="1653" y="2146"/>
                    <a:pt x="1633" y="2201"/>
                  </a:cubicBezTo>
                  <a:cubicBezTo>
                    <a:pt x="1613" y="2258"/>
                    <a:pt x="1595" y="2317"/>
                    <a:pt x="1582" y="2376"/>
                  </a:cubicBezTo>
                  <a:cubicBezTo>
                    <a:pt x="1572" y="2424"/>
                    <a:pt x="1567" y="2473"/>
                    <a:pt x="1567" y="2521"/>
                  </a:cubicBezTo>
                  <a:cubicBezTo>
                    <a:pt x="1566" y="2739"/>
                    <a:pt x="1565" y="2957"/>
                    <a:pt x="1567" y="3175"/>
                  </a:cubicBezTo>
                  <a:cubicBezTo>
                    <a:pt x="1568" y="3220"/>
                    <a:pt x="1552" y="3256"/>
                    <a:pt x="1529" y="3292"/>
                  </a:cubicBezTo>
                  <a:cubicBezTo>
                    <a:pt x="1498" y="3341"/>
                    <a:pt x="1467" y="3392"/>
                    <a:pt x="1436" y="3442"/>
                  </a:cubicBezTo>
                  <a:cubicBezTo>
                    <a:pt x="1407" y="3490"/>
                    <a:pt x="1377" y="3537"/>
                    <a:pt x="1347" y="3585"/>
                  </a:cubicBezTo>
                  <a:cubicBezTo>
                    <a:pt x="1291" y="3676"/>
                    <a:pt x="1235" y="3768"/>
                    <a:pt x="1179" y="3859"/>
                  </a:cubicBezTo>
                  <a:cubicBezTo>
                    <a:pt x="1146" y="3911"/>
                    <a:pt x="1113" y="3963"/>
                    <a:pt x="1081" y="4015"/>
                  </a:cubicBezTo>
                  <a:cubicBezTo>
                    <a:pt x="1057" y="4054"/>
                    <a:pt x="1003" y="4055"/>
                    <a:pt x="979" y="4016"/>
                  </a:cubicBezTo>
                  <a:cubicBezTo>
                    <a:pt x="927" y="3930"/>
                    <a:pt x="876" y="3844"/>
                    <a:pt x="823" y="3758"/>
                  </a:cubicBezTo>
                  <a:cubicBezTo>
                    <a:pt x="781" y="3687"/>
                    <a:pt x="737" y="3617"/>
                    <a:pt x="694" y="3546"/>
                  </a:cubicBezTo>
                  <a:cubicBezTo>
                    <a:pt x="658" y="3486"/>
                    <a:pt x="623" y="3425"/>
                    <a:pt x="586" y="3365"/>
                  </a:cubicBezTo>
                  <a:cubicBezTo>
                    <a:pt x="564" y="3328"/>
                    <a:pt x="539" y="3292"/>
                    <a:pt x="519" y="3253"/>
                  </a:cubicBezTo>
                  <a:cubicBezTo>
                    <a:pt x="510" y="3237"/>
                    <a:pt x="506" y="3217"/>
                    <a:pt x="505" y="3198"/>
                  </a:cubicBezTo>
                  <a:cubicBezTo>
                    <a:pt x="504" y="3082"/>
                    <a:pt x="505" y="2966"/>
                    <a:pt x="505" y="2850"/>
                  </a:cubicBezTo>
                  <a:cubicBezTo>
                    <a:pt x="505" y="2850"/>
                    <a:pt x="504" y="2850"/>
                    <a:pt x="504" y="2850"/>
                  </a:cubicBezTo>
                  <a:close/>
                  <a:moveTo>
                    <a:pt x="1035" y="2418"/>
                  </a:moveTo>
                  <a:cubicBezTo>
                    <a:pt x="1156" y="2418"/>
                    <a:pt x="1278" y="2418"/>
                    <a:pt x="1399" y="2418"/>
                  </a:cubicBezTo>
                  <a:cubicBezTo>
                    <a:pt x="1432" y="2418"/>
                    <a:pt x="1433" y="2417"/>
                    <a:pt x="1434" y="2385"/>
                  </a:cubicBezTo>
                  <a:cubicBezTo>
                    <a:pt x="1435" y="2305"/>
                    <a:pt x="1453" y="2228"/>
                    <a:pt x="1482" y="2155"/>
                  </a:cubicBezTo>
                  <a:cubicBezTo>
                    <a:pt x="1507" y="2091"/>
                    <a:pt x="1537" y="2028"/>
                    <a:pt x="1571" y="1968"/>
                  </a:cubicBezTo>
                  <a:cubicBezTo>
                    <a:pt x="1624" y="1871"/>
                    <a:pt x="1682" y="1778"/>
                    <a:pt x="1737" y="1682"/>
                  </a:cubicBezTo>
                  <a:cubicBezTo>
                    <a:pt x="1773" y="1619"/>
                    <a:pt x="1811" y="1557"/>
                    <a:pt x="1843" y="1492"/>
                  </a:cubicBezTo>
                  <a:cubicBezTo>
                    <a:pt x="1870" y="1439"/>
                    <a:pt x="1892" y="1383"/>
                    <a:pt x="1915" y="1328"/>
                  </a:cubicBezTo>
                  <a:cubicBezTo>
                    <a:pt x="1943" y="1261"/>
                    <a:pt x="1961" y="1190"/>
                    <a:pt x="1969" y="1118"/>
                  </a:cubicBezTo>
                  <a:cubicBezTo>
                    <a:pt x="1984" y="962"/>
                    <a:pt x="1972" y="809"/>
                    <a:pt x="1914" y="661"/>
                  </a:cubicBezTo>
                  <a:cubicBezTo>
                    <a:pt x="1883" y="582"/>
                    <a:pt x="1842" y="509"/>
                    <a:pt x="1788" y="444"/>
                  </a:cubicBezTo>
                  <a:cubicBezTo>
                    <a:pt x="1725" y="367"/>
                    <a:pt x="1648" y="306"/>
                    <a:pt x="1559" y="260"/>
                  </a:cubicBezTo>
                  <a:cubicBezTo>
                    <a:pt x="1478" y="217"/>
                    <a:pt x="1392" y="189"/>
                    <a:pt x="1302" y="172"/>
                  </a:cubicBezTo>
                  <a:cubicBezTo>
                    <a:pt x="1215" y="156"/>
                    <a:pt x="1127" y="150"/>
                    <a:pt x="1038" y="151"/>
                  </a:cubicBezTo>
                  <a:cubicBezTo>
                    <a:pt x="928" y="154"/>
                    <a:pt x="821" y="171"/>
                    <a:pt x="719" y="208"/>
                  </a:cubicBezTo>
                  <a:cubicBezTo>
                    <a:pt x="633" y="239"/>
                    <a:pt x="554" y="282"/>
                    <a:pt x="482" y="339"/>
                  </a:cubicBezTo>
                  <a:cubicBezTo>
                    <a:pt x="379" y="418"/>
                    <a:pt x="301" y="517"/>
                    <a:pt x="244" y="633"/>
                  </a:cubicBezTo>
                  <a:cubicBezTo>
                    <a:pt x="213" y="696"/>
                    <a:pt x="191" y="762"/>
                    <a:pt x="175" y="831"/>
                  </a:cubicBezTo>
                  <a:cubicBezTo>
                    <a:pt x="158" y="898"/>
                    <a:pt x="152" y="966"/>
                    <a:pt x="152" y="1033"/>
                  </a:cubicBezTo>
                  <a:cubicBezTo>
                    <a:pt x="152" y="1130"/>
                    <a:pt x="163" y="1226"/>
                    <a:pt x="195" y="1318"/>
                  </a:cubicBezTo>
                  <a:cubicBezTo>
                    <a:pt x="212" y="1367"/>
                    <a:pt x="225" y="1419"/>
                    <a:pt x="247" y="1466"/>
                  </a:cubicBezTo>
                  <a:cubicBezTo>
                    <a:pt x="281" y="1545"/>
                    <a:pt x="320" y="1622"/>
                    <a:pt x="359" y="1698"/>
                  </a:cubicBezTo>
                  <a:cubicBezTo>
                    <a:pt x="398" y="1772"/>
                    <a:pt x="440" y="1844"/>
                    <a:pt x="480" y="1917"/>
                  </a:cubicBezTo>
                  <a:cubicBezTo>
                    <a:pt x="525" y="1998"/>
                    <a:pt x="564" y="2082"/>
                    <a:pt x="594" y="2171"/>
                  </a:cubicBezTo>
                  <a:cubicBezTo>
                    <a:pt x="619" y="2242"/>
                    <a:pt x="634" y="2314"/>
                    <a:pt x="638" y="2389"/>
                  </a:cubicBezTo>
                  <a:cubicBezTo>
                    <a:pt x="639" y="2415"/>
                    <a:pt x="642" y="2418"/>
                    <a:pt x="669" y="2418"/>
                  </a:cubicBezTo>
                  <a:cubicBezTo>
                    <a:pt x="791" y="2418"/>
                    <a:pt x="913" y="2418"/>
                    <a:pt x="1035" y="2418"/>
                  </a:cubicBezTo>
                  <a:close/>
                  <a:moveTo>
                    <a:pt x="1036" y="3269"/>
                  </a:moveTo>
                  <a:cubicBezTo>
                    <a:pt x="1036" y="3269"/>
                    <a:pt x="1036" y="3269"/>
                    <a:pt x="1036" y="3269"/>
                  </a:cubicBezTo>
                  <a:cubicBezTo>
                    <a:pt x="921" y="3269"/>
                    <a:pt x="805" y="3269"/>
                    <a:pt x="690" y="3270"/>
                  </a:cubicBezTo>
                  <a:cubicBezTo>
                    <a:pt x="684" y="3270"/>
                    <a:pt x="677" y="3274"/>
                    <a:pt x="671" y="3276"/>
                  </a:cubicBezTo>
                  <a:cubicBezTo>
                    <a:pt x="673" y="3282"/>
                    <a:pt x="674" y="3288"/>
                    <a:pt x="677" y="3294"/>
                  </a:cubicBezTo>
                  <a:cubicBezTo>
                    <a:pt x="689" y="3314"/>
                    <a:pt x="702" y="3335"/>
                    <a:pt x="714" y="3355"/>
                  </a:cubicBezTo>
                  <a:cubicBezTo>
                    <a:pt x="765" y="3441"/>
                    <a:pt x="817" y="3526"/>
                    <a:pt x="869" y="3612"/>
                  </a:cubicBezTo>
                  <a:cubicBezTo>
                    <a:pt x="876" y="3624"/>
                    <a:pt x="885" y="3629"/>
                    <a:pt x="900" y="3629"/>
                  </a:cubicBezTo>
                  <a:cubicBezTo>
                    <a:pt x="988" y="3629"/>
                    <a:pt x="1076" y="3629"/>
                    <a:pt x="1164" y="3629"/>
                  </a:cubicBezTo>
                  <a:cubicBezTo>
                    <a:pt x="1178" y="3629"/>
                    <a:pt x="1187" y="3625"/>
                    <a:pt x="1195" y="3612"/>
                  </a:cubicBezTo>
                  <a:cubicBezTo>
                    <a:pt x="1223" y="3567"/>
                    <a:pt x="1251" y="3521"/>
                    <a:pt x="1280" y="3476"/>
                  </a:cubicBezTo>
                  <a:cubicBezTo>
                    <a:pt x="1317" y="3416"/>
                    <a:pt x="1354" y="3357"/>
                    <a:pt x="1390" y="3297"/>
                  </a:cubicBezTo>
                  <a:cubicBezTo>
                    <a:pt x="1394" y="3290"/>
                    <a:pt x="1396" y="3282"/>
                    <a:pt x="1398" y="3274"/>
                  </a:cubicBezTo>
                  <a:cubicBezTo>
                    <a:pt x="1391" y="3272"/>
                    <a:pt x="1383" y="3269"/>
                    <a:pt x="1376" y="3269"/>
                  </a:cubicBezTo>
                  <a:cubicBezTo>
                    <a:pt x="1263" y="3269"/>
                    <a:pt x="1149" y="3269"/>
                    <a:pt x="1036" y="3269"/>
                  </a:cubicBezTo>
                  <a:close/>
                  <a:moveTo>
                    <a:pt x="1433" y="2860"/>
                  </a:moveTo>
                  <a:cubicBezTo>
                    <a:pt x="1433" y="2771"/>
                    <a:pt x="1433" y="2682"/>
                    <a:pt x="1434" y="2592"/>
                  </a:cubicBezTo>
                  <a:cubicBezTo>
                    <a:pt x="1434" y="2573"/>
                    <a:pt x="1429" y="2565"/>
                    <a:pt x="1408" y="2565"/>
                  </a:cubicBezTo>
                  <a:cubicBezTo>
                    <a:pt x="1362" y="2567"/>
                    <a:pt x="1316" y="2566"/>
                    <a:pt x="1270" y="2566"/>
                  </a:cubicBezTo>
                  <a:cubicBezTo>
                    <a:pt x="1252" y="2565"/>
                    <a:pt x="1245" y="2571"/>
                    <a:pt x="1245" y="2589"/>
                  </a:cubicBezTo>
                  <a:cubicBezTo>
                    <a:pt x="1245" y="2770"/>
                    <a:pt x="1245" y="2950"/>
                    <a:pt x="1245" y="3131"/>
                  </a:cubicBezTo>
                  <a:cubicBezTo>
                    <a:pt x="1245" y="3149"/>
                    <a:pt x="1252" y="3157"/>
                    <a:pt x="1271" y="3157"/>
                  </a:cubicBezTo>
                  <a:cubicBezTo>
                    <a:pt x="1315" y="3156"/>
                    <a:pt x="1359" y="3157"/>
                    <a:pt x="1403" y="3157"/>
                  </a:cubicBezTo>
                  <a:cubicBezTo>
                    <a:pt x="1431" y="3157"/>
                    <a:pt x="1433" y="3154"/>
                    <a:pt x="1433" y="3126"/>
                  </a:cubicBezTo>
                  <a:cubicBezTo>
                    <a:pt x="1434" y="3037"/>
                    <a:pt x="1433" y="2949"/>
                    <a:pt x="1433" y="2860"/>
                  </a:cubicBezTo>
                  <a:close/>
                  <a:moveTo>
                    <a:pt x="810" y="2861"/>
                  </a:moveTo>
                  <a:cubicBezTo>
                    <a:pt x="810" y="2770"/>
                    <a:pt x="810" y="2680"/>
                    <a:pt x="810" y="2589"/>
                  </a:cubicBezTo>
                  <a:cubicBezTo>
                    <a:pt x="810" y="2572"/>
                    <a:pt x="806" y="2565"/>
                    <a:pt x="788" y="2566"/>
                  </a:cubicBezTo>
                  <a:cubicBezTo>
                    <a:pt x="746" y="2567"/>
                    <a:pt x="704" y="2566"/>
                    <a:pt x="662" y="2566"/>
                  </a:cubicBezTo>
                  <a:cubicBezTo>
                    <a:pt x="645" y="2565"/>
                    <a:pt x="638" y="2571"/>
                    <a:pt x="638" y="2589"/>
                  </a:cubicBezTo>
                  <a:cubicBezTo>
                    <a:pt x="638" y="2770"/>
                    <a:pt x="638" y="2951"/>
                    <a:pt x="638" y="3133"/>
                  </a:cubicBezTo>
                  <a:cubicBezTo>
                    <a:pt x="638" y="3151"/>
                    <a:pt x="646" y="3157"/>
                    <a:pt x="663" y="3157"/>
                  </a:cubicBezTo>
                  <a:cubicBezTo>
                    <a:pt x="701" y="3156"/>
                    <a:pt x="739" y="3157"/>
                    <a:pt x="777" y="3157"/>
                  </a:cubicBezTo>
                  <a:cubicBezTo>
                    <a:pt x="810" y="3157"/>
                    <a:pt x="810" y="3157"/>
                    <a:pt x="810" y="3125"/>
                  </a:cubicBezTo>
                  <a:cubicBezTo>
                    <a:pt x="810" y="3037"/>
                    <a:pt x="810" y="2949"/>
                    <a:pt x="810" y="2861"/>
                  </a:cubicBezTo>
                  <a:close/>
                  <a:moveTo>
                    <a:pt x="945" y="2861"/>
                  </a:moveTo>
                  <a:cubicBezTo>
                    <a:pt x="945" y="2951"/>
                    <a:pt x="945" y="3041"/>
                    <a:pt x="946" y="3131"/>
                  </a:cubicBezTo>
                  <a:cubicBezTo>
                    <a:pt x="946" y="3155"/>
                    <a:pt x="947" y="3156"/>
                    <a:pt x="972" y="3157"/>
                  </a:cubicBezTo>
                  <a:cubicBezTo>
                    <a:pt x="1008" y="3157"/>
                    <a:pt x="1044" y="3157"/>
                    <a:pt x="1080" y="3157"/>
                  </a:cubicBezTo>
                  <a:cubicBezTo>
                    <a:pt x="1107" y="3157"/>
                    <a:pt x="1110" y="3154"/>
                    <a:pt x="1110" y="3126"/>
                  </a:cubicBezTo>
                  <a:cubicBezTo>
                    <a:pt x="1111" y="3063"/>
                    <a:pt x="1111" y="3000"/>
                    <a:pt x="1111" y="2938"/>
                  </a:cubicBezTo>
                  <a:cubicBezTo>
                    <a:pt x="1111" y="2824"/>
                    <a:pt x="1111" y="2710"/>
                    <a:pt x="1111" y="2596"/>
                  </a:cubicBezTo>
                  <a:cubicBezTo>
                    <a:pt x="1110" y="2567"/>
                    <a:pt x="1109" y="2566"/>
                    <a:pt x="1080" y="2566"/>
                  </a:cubicBezTo>
                  <a:cubicBezTo>
                    <a:pt x="1043" y="2566"/>
                    <a:pt x="1007" y="2567"/>
                    <a:pt x="970" y="2565"/>
                  </a:cubicBezTo>
                  <a:cubicBezTo>
                    <a:pt x="950" y="2565"/>
                    <a:pt x="945" y="2572"/>
                    <a:pt x="945" y="2591"/>
                  </a:cubicBezTo>
                  <a:cubicBezTo>
                    <a:pt x="946" y="2681"/>
                    <a:pt x="945" y="2771"/>
                    <a:pt x="945" y="2861"/>
                  </a:cubicBezTo>
                  <a:close/>
                  <a:moveTo>
                    <a:pt x="1031" y="3741"/>
                  </a:moveTo>
                  <a:cubicBezTo>
                    <a:pt x="1011" y="3741"/>
                    <a:pt x="990" y="3741"/>
                    <a:pt x="970" y="3741"/>
                  </a:cubicBezTo>
                  <a:cubicBezTo>
                    <a:pt x="960" y="3742"/>
                    <a:pt x="950" y="3745"/>
                    <a:pt x="956" y="3757"/>
                  </a:cubicBezTo>
                  <a:cubicBezTo>
                    <a:pt x="977" y="3792"/>
                    <a:pt x="999" y="3827"/>
                    <a:pt x="1020" y="3861"/>
                  </a:cubicBezTo>
                  <a:cubicBezTo>
                    <a:pt x="1028" y="3873"/>
                    <a:pt x="1036" y="3870"/>
                    <a:pt x="1042" y="3860"/>
                  </a:cubicBezTo>
                  <a:cubicBezTo>
                    <a:pt x="1062" y="3829"/>
                    <a:pt x="1082" y="3797"/>
                    <a:pt x="1101" y="3764"/>
                  </a:cubicBezTo>
                  <a:cubicBezTo>
                    <a:pt x="1110" y="3750"/>
                    <a:pt x="1106" y="3742"/>
                    <a:pt x="1089" y="3741"/>
                  </a:cubicBezTo>
                  <a:cubicBezTo>
                    <a:pt x="1070" y="3741"/>
                    <a:pt x="1051" y="3741"/>
                    <a:pt x="1031" y="3741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66" name="CustomShape 4"/>
            <p:cNvSpPr/>
            <p:nvPr/>
          </p:nvSpPr>
          <p:spPr>
            <a:xfrm>
              <a:off x="875520" y="3005280"/>
              <a:ext cx="389160" cy="343800"/>
            </a:xfrm>
            <a:custGeom>
              <a:avLst/>
              <a:gdLst/>
              <a:ahLst/>
              <a:cxnLst/>
              <a:rect l="l" t="t" r="r" b="b"/>
              <a:pathLst>
                <a:path w="613" h="525">
                  <a:moveTo>
                    <a:pt x="529" y="5"/>
                  </a:moveTo>
                  <a:cubicBezTo>
                    <a:pt x="565" y="2"/>
                    <a:pt x="593" y="29"/>
                    <a:pt x="604" y="62"/>
                  </a:cubicBezTo>
                  <a:cubicBezTo>
                    <a:pt x="613" y="88"/>
                    <a:pt x="598" y="125"/>
                    <a:pt x="574" y="144"/>
                  </a:cubicBezTo>
                  <a:cubicBezTo>
                    <a:pt x="513" y="193"/>
                    <a:pt x="453" y="243"/>
                    <a:pt x="393" y="293"/>
                  </a:cubicBezTo>
                  <a:cubicBezTo>
                    <a:pt x="349" y="329"/>
                    <a:pt x="305" y="364"/>
                    <a:pt x="261" y="400"/>
                  </a:cubicBezTo>
                  <a:cubicBezTo>
                    <a:pt x="225" y="430"/>
                    <a:pt x="188" y="460"/>
                    <a:pt x="153" y="491"/>
                  </a:cubicBezTo>
                  <a:cubicBezTo>
                    <a:pt x="118" y="521"/>
                    <a:pt x="76" y="525"/>
                    <a:pt x="47" y="506"/>
                  </a:cubicBezTo>
                  <a:cubicBezTo>
                    <a:pt x="3" y="477"/>
                    <a:pt x="0" y="413"/>
                    <a:pt x="41" y="380"/>
                  </a:cubicBezTo>
                  <a:cubicBezTo>
                    <a:pt x="116" y="319"/>
                    <a:pt x="191" y="258"/>
                    <a:pt x="266" y="197"/>
                  </a:cubicBezTo>
                  <a:cubicBezTo>
                    <a:pt x="335" y="140"/>
                    <a:pt x="402" y="83"/>
                    <a:pt x="471" y="28"/>
                  </a:cubicBezTo>
                  <a:cubicBezTo>
                    <a:pt x="487" y="15"/>
                    <a:pt x="508" y="9"/>
                    <a:pt x="526" y="0"/>
                  </a:cubicBezTo>
                  <a:cubicBezTo>
                    <a:pt x="527" y="2"/>
                    <a:pt x="528" y="3"/>
                    <a:pt x="529" y="5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67" name="CustomShape 5"/>
            <p:cNvSpPr/>
            <p:nvPr/>
          </p:nvSpPr>
          <p:spPr>
            <a:xfrm>
              <a:off x="2452320" y="1119960"/>
              <a:ext cx="293040" cy="428040"/>
            </a:xfrm>
            <a:custGeom>
              <a:avLst/>
              <a:gdLst/>
              <a:ahLst/>
              <a:cxnLst/>
              <a:rect l="l" t="t" r="r" b="b"/>
              <a:pathLst>
                <a:path w="461" h="652">
                  <a:moveTo>
                    <a:pt x="370" y="0"/>
                  </a:moveTo>
                  <a:cubicBezTo>
                    <a:pt x="426" y="2"/>
                    <a:pt x="461" y="55"/>
                    <a:pt x="437" y="106"/>
                  </a:cubicBezTo>
                  <a:cubicBezTo>
                    <a:pt x="422" y="140"/>
                    <a:pt x="402" y="172"/>
                    <a:pt x="384" y="204"/>
                  </a:cubicBezTo>
                  <a:cubicBezTo>
                    <a:pt x="353" y="260"/>
                    <a:pt x="321" y="315"/>
                    <a:pt x="289" y="371"/>
                  </a:cubicBezTo>
                  <a:cubicBezTo>
                    <a:pt x="253" y="433"/>
                    <a:pt x="217" y="494"/>
                    <a:pt x="180" y="556"/>
                  </a:cubicBezTo>
                  <a:cubicBezTo>
                    <a:pt x="167" y="578"/>
                    <a:pt x="156" y="601"/>
                    <a:pt x="139" y="621"/>
                  </a:cubicBezTo>
                  <a:cubicBezTo>
                    <a:pt x="116" y="649"/>
                    <a:pt x="75" y="652"/>
                    <a:pt x="41" y="632"/>
                  </a:cubicBezTo>
                  <a:cubicBezTo>
                    <a:pt x="15" y="617"/>
                    <a:pt x="0" y="578"/>
                    <a:pt x="11" y="547"/>
                  </a:cubicBezTo>
                  <a:cubicBezTo>
                    <a:pt x="19" y="526"/>
                    <a:pt x="30" y="507"/>
                    <a:pt x="41" y="488"/>
                  </a:cubicBezTo>
                  <a:cubicBezTo>
                    <a:pt x="79" y="421"/>
                    <a:pt x="117" y="354"/>
                    <a:pt x="156" y="287"/>
                  </a:cubicBezTo>
                  <a:cubicBezTo>
                    <a:pt x="192" y="224"/>
                    <a:pt x="229" y="162"/>
                    <a:pt x="265" y="100"/>
                  </a:cubicBezTo>
                  <a:cubicBezTo>
                    <a:pt x="277" y="78"/>
                    <a:pt x="289" y="56"/>
                    <a:pt x="303" y="35"/>
                  </a:cubicBezTo>
                  <a:cubicBezTo>
                    <a:pt x="320" y="9"/>
                    <a:pt x="339" y="0"/>
                    <a:pt x="370" y="0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68" name="CustomShape 6"/>
            <p:cNvSpPr/>
            <p:nvPr/>
          </p:nvSpPr>
          <p:spPr>
            <a:xfrm>
              <a:off x="1266840" y="1144800"/>
              <a:ext cx="277920" cy="432000"/>
            </a:xfrm>
            <a:custGeom>
              <a:avLst/>
              <a:gdLst/>
              <a:ahLst/>
              <a:cxnLst/>
              <a:rect l="l" t="t" r="r" b="b"/>
              <a:pathLst>
                <a:path w="438" h="660">
                  <a:moveTo>
                    <a:pt x="81" y="4"/>
                  </a:moveTo>
                  <a:cubicBezTo>
                    <a:pt x="116" y="3"/>
                    <a:pt x="137" y="18"/>
                    <a:pt x="152" y="45"/>
                  </a:cubicBezTo>
                  <a:cubicBezTo>
                    <a:pt x="196" y="123"/>
                    <a:pt x="241" y="202"/>
                    <a:pt x="285" y="281"/>
                  </a:cubicBezTo>
                  <a:cubicBezTo>
                    <a:pt x="327" y="357"/>
                    <a:pt x="369" y="433"/>
                    <a:pt x="410" y="509"/>
                  </a:cubicBezTo>
                  <a:cubicBezTo>
                    <a:pt x="421" y="530"/>
                    <a:pt x="432" y="553"/>
                    <a:pt x="434" y="575"/>
                  </a:cubicBezTo>
                  <a:cubicBezTo>
                    <a:pt x="438" y="612"/>
                    <a:pt x="412" y="642"/>
                    <a:pt x="379" y="651"/>
                  </a:cubicBezTo>
                  <a:cubicBezTo>
                    <a:pt x="346" y="660"/>
                    <a:pt x="306" y="641"/>
                    <a:pt x="289" y="610"/>
                  </a:cubicBezTo>
                  <a:cubicBezTo>
                    <a:pt x="260" y="556"/>
                    <a:pt x="230" y="502"/>
                    <a:pt x="200" y="449"/>
                  </a:cubicBezTo>
                  <a:cubicBezTo>
                    <a:pt x="169" y="393"/>
                    <a:pt x="139" y="337"/>
                    <a:pt x="108" y="282"/>
                  </a:cubicBezTo>
                  <a:cubicBezTo>
                    <a:pt x="78" y="229"/>
                    <a:pt x="47" y="175"/>
                    <a:pt x="17" y="122"/>
                  </a:cubicBezTo>
                  <a:cubicBezTo>
                    <a:pt x="2" y="95"/>
                    <a:pt x="0" y="66"/>
                    <a:pt x="16" y="40"/>
                  </a:cubicBezTo>
                  <a:cubicBezTo>
                    <a:pt x="31" y="15"/>
                    <a:pt x="53" y="0"/>
                    <a:pt x="81" y="4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69" name="CustomShape 7"/>
            <p:cNvSpPr/>
            <p:nvPr/>
          </p:nvSpPr>
          <p:spPr>
            <a:xfrm>
              <a:off x="2719080" y="2962800"/>
              <a:ext cx="390960" cy="338760"/>
            </a:xfrm>
            <a:custGeom>
              <a:avLst/>
              <a:gdLst/>
              <a:ahLst/>
              <a:cxnLst/>
              <a:rect l="l" t="t" r="r" b="b"/>
              <a:pathLst>
                <a:path w="618" h="516">
                  <a:moveTo>
                    <a:pt x="528" y="516"/>
                  </a:moveTo>
                  <a:cubicBezTo>
                    <a:pt x="511" y="508"/>
                    <a:pt x="493" y="504"/>
                    <a:pt x="479" y="493"/>
                  </a:cubicBezTo>
                  <a:cubicBezTo>
                    <a:pt x="397" y="430"/>
                    <a:pt x="315" y="366"/>
                    <a:pt x="233" y="302"/>
                  </a:cubicBezTo>
                  <a:cubicBezTo>
                    <a:pt x="179" y="259"/>
                    <a:pt x="125" y="216"/>
                    <a:pt x="70" y="172"/>
                  </a:cubicBezTo>
                  <a:cubicBezTo>
                    <a:pt x="55" y="160"/>
                    <a:pt x="39" y="149"/>
                    <a:pt x="27" y="136"/>
                  </a:cubicBezTo>
                  <a:cubicBezTo>
                    <a:pt x="0" y="106"/>
                    <a:pt x="1" y="60"/>
                    <a:pt x="28" y="31"/>
                  </a:cubicBezTo>
                  <a:cubicBezTo>
                    <a:pt x="54" y="4"/>
                    <a:pt x="100" y="0"/>
                    <a:pt x="131" y="24"/>
                  </a:cubicBezTo>
                  <a:cubicBezTo>
                    <a:pt x="190" y="70"/>
                    <a:pt x="249" y="117"/>
                    <a:pt x="308" y="163"/>
                  </a:cubicBezTo>
                  <a:cubicBezTo>
                    <a:pt x="378" y="217"/>
                    <a:pt x="449" y="272"/>
                    <a:pt x="519" y="327"/>
                  </a:cubicBezTo>
                  <a:cubicBezTo>
                    <a:pt x="540" y="343"/>
                    <a:pt x="560" y="361"/>
                    <a:pt x="581" y="377"/>
                  </a:cubicBezTo>
                  <a:cubicBezTo>
                    <a:pt x="613" y="403"/>
                    <a:pt x="618" y="463"/>
                    <a:pt x="580" y="495"/>
                  </a:cubicBezTo>
                  <a:cubicBezTo>
                    <a:pt x="566" y="506"/>
                    <a:pt x="547" y="509"/>
                    <a:pt x="528" y="516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70" name="CustomShape 8"/>
            <p:cNvSpPr/>
            <p:nvPr/>
          </p:nvSpPr>
          <p:spPr>
            <a:xfrm>
              <a:off x="2932200" y="2083680"/>
              <a:ext cx="456120" cy="179280"/>
            </a:xfrm>
            <a:custGeom>
              <a:avLst/>
              <a:gdLst/>
              <a:ahLst/>
              <a:cxnLst/>
              <a:rect l="l" t="t" r="r" b="b"/>
              <a:pathLst>
                <a:path w="718" h="273">
                  <a:moveTo>
                    <a:pt x="717" y="86"/>
                  </a:moveTo>
                  <a:cubicBezTo>
                    <a:pt x="716" y="117"/>
                    <a:pt x="696" y="147"/>
                    <a:pt x="666" y="155"/>
                  </a:cubicBezTo>
                  <a:cubicBezTo>
                    <a:pt x="637" y="164"/>
                    <a:pt x="606" y="169"/>
                    <a:pt x="576" y="175"/>
                  </a:cubicBezTo>
                  <a:cubicBezTo>
                    <a:pt x="498" y="191"/>
                    <a:pt x="420" y="207"/>
                    <a:pt x="342" y="222"/>
                  </a:cubicBezTo>
                  <a:cubicBezTo>
                    <a:pt x="286" y="233"/>
                    <a:pt x="230" y="243"/>
                    <a:pt x="174" y="253"/>
                  </a:cubicBezTo>
                  <a:cubicBezTo>
                    <a:pt x="147" y="258"/>
                    <a:pt x="120" y="264"/>
                    <a:pt x="93" y="268"/>
                  </a:cubicBezTo>
                  <a:cubicBezTo>
                    <a:pt x="62" y="273"/>
                    <a:pt x="35" y="263"/>
                    <a:pt x="17" y="236"/>
                  </a:cubicBezTo>
                  <a:cubicBezTo>
                    <a:pt x="0" y="210"/>
                    <a:pt x="1" y="180"/>
                    <a:pt x="14" y="154"/>
                  </a:cubicBezTo>
                  <a:cubicBezTo>
                    <a:pt x="23" y="137"/>
                    <a:pt x="39" y="124"/>
                    <a:pt x="60" y="120"/>
                  </a:cubicBezTo>
                  <a:cubicBezTo>
                    <a:pt x="125" y="107"/>
                    <a:pt x="191" y="94"/>
                    <a:pt x="256" y="81"/>
                  </a:cubicBezTo>
                  <a:cubicBezTo>
                    <a:pt x="333" y="65"/>
                    <a:pt x="410" y="49"/>
                    <a:pt x="488" y="33"/>
                  </a:cubicBezTo>
                  <a:cubicBezTo>
                    <a:pt x="534" y="24"/>
                    <a:pt x="581" y="16"/>
                    <a:pt x="627" y="9"/>
                  </a:cubicBezTo>
                  <a:cubicBezTo>
                    <a:pt x="686" y="0"/>
                    <a:pt x="718" y="49"/>
                    <a:pt x="717" y="86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71" name="CustomShape 9"/>
            <p:cNvSpPr/>
            <p:nvPr/>
          </p:nvSpPr>
          <p:spPr>
            <a:xfrm>
              <a:off x="609120" y="2130480"/>
              <a:ext cx="464040" cy="158400"/>
            </a:xfrm>
            <a:custGeom>
              <a:avLst/>
              <a:gdLst/>
              <a:ahLst/>
              <a:cxnLst/>
              <a:rect l="l" t="t" r="r" b="b"/>
              <a:pathLst>
                <a:path w="728" h="242">
                  <a:moveTo>
                    <a:pt x="632" y="242"/>
                  </a:moveTo>
                  <a:cubicBezTo>
                    <a:pt x="605" y="238"/>
                    <a:pt x="568" y="232"/>
                    <a:pt x="531" y="226"/>
                  </a:cubicBezTo>
                  <a:cubicBezTo>
                    <a:pt x="509" y="223"/>
                    <a:pt x="487" y="218"/>
                    <a:pt x="466" y="215"/>
                  </a:cubicBezTo>
                  <a:cubicBezTo>
                    <a:pt x="410" y="207"/>
                    <a:pt x="354" y="200"/>
                    <a:pt x="298" y="192"/>
                  </a:cubicBezTo>
                  <a:cubicBezTo>
                    <a:pt x="220" y="180"/>
                    <a:pt x="142" y="167"/>
                    <a:pt x="64" y="154"/>
                  </a:cubicBezTo>
                  <a:cubicBezTo>
                    <a:pt x="37" y="149"/>
                    <a:pt x="9" y="118"/>
                    <a:pt x="4" y="88"/>
                  </a:cubicBezTo>
                  <a:cubicBezTo>
                    <a:pt x="0" y="59"/>
                    <a:pt x="18" y="22"/>
                    <a:pt x="46" y="11"/>
                  </a:cubicBezTo>
                  <a:cubicBezTo>
                    <a:pt x="62" y="4"/>
                    <a:pt x="81" y="0"/>
                    <a:pt x="98" y="2"/>
                  </a:cubicBezTo>
                  <a:cubicBezTo>
                    <a:pt x="181" y="14"/>
                    <a:pt x="263" y="27"/>
                    <a:pt x="346" y="40"/>
                  </a:cubicBezTo>
                  <a:cubicBezTo>
                    <a:pt x="415" y="51"/>
                    <a:pt x="484" y="63"/>
                    <a:pt x="553" y="74"/>
                  </a:cubicBezTo>
                  <a:cubicBezTo>
                    <a:pt x="586" y="80"/>
                    <a:pt x="620" y="85"/>
                    <a:pt x="654" y="89"/>
                  </a:cubicBezTo>
                  <a:cubicBezTo>
                    <a:pt x="707" y="97"/>
                    <a:pt x="728" y="145"/>
                    <a:pt x="716" y="190"/>
                  </a:cubicBezTo>
                  <a:cubicBezTo>
                    <a:pt x="707" y="222"/>
                    <a:pt x="679" y="242"/>
                    <a:pt x="632" y="242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172" name="CustomShape 10"/>
            <p:cNvSpPr/>
            <p:nvPr/>
          </p:nvSpPr>
          <p:spPr>
            <a:xfrm>
              <a:off x="1593000" y="2058840"/>
              <a:ext cx="272160" cy="659520"/>
            </a:xfrm>
            <a:custGeom>
              <a:avLst/>
              <a:gdLst/>
              <a:ahLst/>
              <a:cxnLst/>
              <a:rect l="l" t="t" r="r" b="b"/>
              <a:pathLst>
                <a:path w="431" h="1005">
                  <a:moveTo>
                    <a:pt x="0" y="579"/>
                  </a:moveTo>
                  <a:cubicBezTo>
                    <a:pt x="1" y="484"/>
                    <a:pt x="16" y="408"/>
                    <a:pt x="45" y="334"/>
                  </a:cubicBezTo>
                  <a:cubicBezTo>
                    <a:pt x="82" y="241"/>
                    <a:pt x="136" y="160"/>
                    <a:pt x="210" y="93"/>
                  </a:cubicBezTo>
                  <a:cubicBezTo>
                    <a:pt x="247" y="58"/>
                    <a:pt x="290" y="31"/>
                    <a:pt x="338" y="13"/>
                  </a:cubicBezTo>
                  <a:cubicBezTo>
                    <a:pt x="373" y="0"/>
                    <a:pt x="402" y="14"/>
                    <a:pt x="420" y="52"/>
                  </a:cubicBezTo>
                  <a:cubicBezTo>
                    <a:pt x="431" y="76"/>
                    <a:pt x="417" y="114"/>
                    <a:pt x="385" y="128"/>
                  </a:cubicBezTo>
                  <a:cubicBezTo>
                    <a:pt x="328" y="152"/>
                    <a:pt x="284" y="190"/>
                    <a:pt x="244" y="238"/>
                  </a:cubicBezTo>
                  <a:cubicBezTo>
                    <a:pt x="204" y="287"/>
                    <a:pt x="174" y="340"/>
                    <a:pt x="153" y="399"/>
                  </a:cubicBezTo>
                  <a:cubicBezTo>
                    <a:pt x="118" y="493"/>
                    <a:pt x="114" y="589"/>
                    <a:pt x="139" y="686"/>
                  </a:cubicBezTo>
                  <a:cubicBezTo>
                    <a:pt x="159" y="766"/>
                    <a:pt x="202" y="835"/>
                    <a:pt x="259" y="895"/>
                  </a:cubicBezTo>
                  <a:cubicBezTo>
                    <a:pt x="279" y="916"/>
                    <a:pt x="279" y="959"/>
                    <a:pt x="258" y="979"/>
                  </a:cubicBezTo>
                  <a:cubicBezTo>
                    <a:pt x="233" y="1004"/>
                    <a:pt x="192" y="1005"/>
                    <a:pt x="170" y="982"/>
                  </a:cubicBezTo>
                  <a:cubicBezTo>
                    <a:pt x="115" y="924"/>
                    <a:pt x="72" y="858"/>
                    <a:pt x="42" y="784"/>
                  </a:cubicBezTo>
                  <a:cubicBezTo>
                    <a:pt x="13" y="713"/>
                    <a:pt x="1" y="639"/>
                    <a:pt x="0" y="579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sp>
        <p:nvSpPr>
          <p:cNvPr id="173" name="CustomShape 11"/>
          <p:cNvSpPr/>
          <p:nvPr/>
        </p:nvSpPr>
        <p:spPr>
          <a:xfrm>
            <a:off x="3967200" y="1420560"/>
            <a:ext cx="4511880" cy="893880"/>
          </a:xfrm>
          <a:prstGeom prst="rect">
            <a:avLst/>
          </a:prstGeom>
          <a:solidFill>
            <a:srgbClr val="42AFB6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74" name="CustomShape 12"/>
          <p:cNvSpPr/>
          <p:nvPr/>
        </p:nvSpPr>
        <p:spPr>
          <a:xfrm>
            <a:off x="3967200" y="2399760"/>
            <a:ext cx="4511880" cy="893880"/>
          </a:xfrm>
          <a:prstGeom prst="rect">
            <a:avLst/>
          </a:prstGeom>
          <a:solidFill>
            <a:srgbClr val="CB1B4A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75" name="CustomShape 13"/>
          <p:cNvSpPr/>
          <p:nvPr/>
        </p:nvSpPr>
        <p:spPr>
          <a:xfrm>
            <a:off x="3967200" y="3386880"/>
            <a:ext cx="4511880" cy="893880"/>
          </a:xfrm>
          <a:prstGeom prst="rect">
            <a:avLst/>
          </a:prstGeom>
          <a:solidFill>
            <a:srgbClr val="074D67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76" name="CustomShape 14"/>
          <p:cNvSpPr/>
          <p:nvPr/>
        </p:nvSpPr>
        <p:spPr>
          <a:xfrm>
            <a:off x="4053960" y="1478160"/>
            <a:ext cx="948240" cy="736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300" b="1" strike="noStrike" spc="-1">
                <a:solidFill>
                  <a:srgbClr val="FFFFFF"/>
                </a:solidFill>
                <a:latin typeface="Open Sans" panose="020B0606030504020204"/>
                <a:ea typeface="Open Sans" panose="020B0606030504020204"/>
              </a:rPr>
              <a:t>1</a:t>
            </a:r>
            <a:endParaRPr lang="en-US" sz="4300" b="0" strike="noStrike" spc="-1">
              <a:latin typeface="Arial" panose="020B0604020202020204"/>
            </a:endParaRPr>
          </a:p>
        </p:txBody>
      </p:sp>
      <p:sp>
        <p:nvSpPr>
          <p:cNvPr id="177" name="CustomShape 15"/>
          <p:cNvSpPr/>
          <p:nvPr/>
        </p:nvSpPr>
        <p:spPr>
          <a:xfrm>
            <a:off x="4053960" y="2472120"/>
            <a:ext cx="948240" cy="736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500" b="1" strike="noStrike" spc="-1">
                <a:solidFill>
                  <a:srgbClr val="FFFFFF"/>
                </a:solidFill>
                <a:latin typeface="Open Sans" panose="020B0606030504020204"/>
                <a:ea typeface="Open Sans" panose="020B0606030504020204"/>
              </a:rPr>
              <a:t>2</a:t>
            </a:r>
            <a:endParaRPr lang="en-US" sz="4500" b="0" strike="noStrike" spc="-1">
              <a:latin typeface="Arial" panose="020B0604020202020204"/>
            </a:endParaRPr>
          </a:p>
        </p:txBody>
      </p:sp>
      <p:sp>
        <p:nvSpPr>
          <p:cNvPr id="178" name="CustomShape 16"/>
          <p:cNvSpPr/>
          <p:nvPr/>
        </p:nvSpPr>
        <p:spPr>
          <a:xfrm>
            <a:off x="4053960" y="3448440"/>
            <a:ext cx="948240" cy="736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500" b="1" strike="noStrike" spc="-1">
                <a:solidFill>
                  <a:srgbClr val="FFFFFF"/>
                </a:solidFill>
                <a:latin typeface="Open Sans" panose="020B0606030504020204"/>
                <a:ea typeface="Open Sans" panose="020B0606030504020204"/>
              </a:rPr>
              <a:t>3</a:t>
            </a:r>
            <a:endParaRPr lang="en-US" sz="4500" b="0" strike="noStrike" spc="-1">
              <a:latin typeface="Arial" panose="020B0604020202020204"/>
            </a:endParaRPr>
          </a:p>
        </p:txBody>
      </p:sp>
      <p:sp>
        <p:nvSpPr>
          <p:cNvPr id="179" name="CustomShape 17"/>
          <p:cNvSpPr/>
          <p:nvPr/>
        </p:nvSpPr>
        <p:spPr>
          <a:xfrm>
            <a:off x="4791600" y="1514160"/>
            <a:ext cx="3687480" cy="736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latin typeface="Open Sans" panose="020B0606030504020204"/>
                <a:ea typeface="Open Sans" panose="020B0606030504020204"/>
              </a:rPr>
              <a:t>Monitorare pazienti in isolamento domiciliare</a:t>
            </a:r>
            <a:endParaRPr lang="en-US" sz="2200" b="0" strike="noStrike" spc="-1">
              <a:latin typeface="Arial" panose="020B0604020202020204"/>
            </a:endParaRPr>
          </a:p>
        </p:txBody>
      </p:sp>
      <p:sp>
        <p:nvSpPr>
          <p:cNvPr id="180" name="CustomShape 18"/>
          <p:cNvSpPr/>
          <p:nvPr/>
        </p:nvSpPr>
        <p:spPr>
          <a:xfrm>
            <a:off x="4888800" y="2472120"/>
            <a:ext cx="3391200" cy="736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latin typeface="Open Sans" panose="020B0606030504020204"/>
                <a:ea typeface="Open Sans" panose="020B0606030504020204"/>
              </a:rPr>
              <a:t>Diagnosi precoce nelle persone a rischio</a:t>
            </a:r>
            <a:endParaRPr lang="en-US" sz="2200" b="0" strike="noStrike" spc="-1">
              <a:latin typeface="Arial" panose="020B0604020202020204"/>
            </a:endParaRPr>
          </a:p>
        </p:txBody>
      </p:sp>
      <p:sp>
        <p:nvSpPr>
          <p:cNvPr id="181" name="CustomShape 19"/>
          <p:cNvSpPr/>
          <p:nvPr/>
        </p:nvSpPr>
        <p:spPr>
          <a:xfrm>
            <a:off x="4888800" y="3448440"/>
            <a:ext cx="3244320" cy="736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latin typeface="Open Sans" panose="020B0606030504020204"/>
                <a:ea typeface="Open Sans" panose="020B0606030504020204"/>
              </a:rPr>
              <a:t>Raccolta dati statistici</a:t>
            </a:r>
            <a:endParaRPr lang="en-US" sz="22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2"/>
          <p:cNvSpPr/>
          <p:nvPr/>
        </p:nvSpPr>
        <p:spPr>
          <a:xfrm>
            <a:off x="609120" y="176400"/>
            <a:ext cx="7870320" cy="8161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000" b="1" strike="noStrike" spc="-1">
                <a:solidFill>
                  <a:srgbClr val="283592"/>
                </a:solidFill>
                <a:latin typeface="Arial" panose="020B0604020202020204"/>
                <a:ea typeface="Arial" panose="020B0604020202020204"/>
              </a:rPr>
              <a:t>ARCHITETTURA DI RETE</a:t>
            </a:r>
            <a:endParaRPr lang="en-US" sz="5000" b="0" strike="noStrike" spc="-1">
              <a:latin typeface="Arial" panose="020B0604020202020204"/>
            </a:endParaRPr>
          </a:p>
        </p:txBody>
      </p:sp>
      <p:pic>
        <p:nvPicPr>
          <p:cNvPr id="184" name="Picture 183">
            <a:hlinkClick r:id="rId2" action="ppaction://hlinkfile"/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452240" y="1224000"/>
            <a:ext cx="6239520" cy="3600360"/>
          </a:xfrm>
          <a:prstGeom prst="rect">
            <a:avLst/>
          </a:prstGeom>
          <a:ln>
            <a:noFill/>
          </a:ln>
        </p:spPr>
      </p:pic>
      <p:grpSp>
        <p:nvGrpSpPr>
          <p:cNvPr id="185" name="Group 3"/>
          <p:cNvGrpSpPr/>
          <p:nvPr/>
        </p:nvGrpSpPr>
        <p:grpSpPr>
          <a:xfrm>
            <a:off x="6912000" y="1107720"/>
            <a:ext cx="357120" cy="404280"/>
            <a:chOff x="6912000" y="1107720"/>
            <a:chExt cx="357120" cy="404280"/>
          </a:xfrm>
        </p:grpSpPr>
        <p:sp>
          <p:nvSpPr>
            <p:cNvPr id="186" name="CustomShape 4"/>
            <p:cNvSpPr/>
            <p:nvPr/>
          </p:nvSpPr>
          <p:spPr>
            <a:xfrm>
              <a:off x="6912000" y="1107720"/>
              <a:ext cx="357120" cy="404280"/>
            </a:xfrm>
            <a:custGeom>
              <a:avLst/>
              <a:gdLst/>
              <a:ahLst/>
              <a:cxnLst/>
              <a:rect l="l" t="t" r="r" b="b"/>
              <a:pathLst>
                <a:path w="4297" h="5156">
                  <a:moveTo>
                    <a:pt x="2747" y="2504"/>
                  </a:moveTo>
                  <a:cubicBezTo>
                    <a:pt x="2758" y="2540"/>
                    <a:pt x="2846" y="2808"/>
                    <a:pt x="2834" y="2902"/>
                  </a:cubicBezTo>
                  <a:cubicBezTo>
                    <a:pt x="2829" y="2947"/>
                    <a:pt x="2813" y="2992"/>
                    <a:pt x="2801" y="3036"/>
                  </a:cubicBezTo>
                  <a:cubicBezTo>
                    <a:pt x="2773" y="3130"/>
                    <a:pt x="2745" y="3224"/>
                    <a:pt x="2717" y="3318"/>
                  </a:cubicBezTo>
                  <a:cubicBezTo>
                    <a:pt x="2686" y="3422"/>
                    <a:pt x="2656" y="3525"/>
                    <a:pt x="2626" y="3628"/>
                  </a:cubicBezTo>
                  <a:cubicBezTo>
                    <a:pt x="2598" y="3724"/>
                    <a:pt x="2569" y="3821"/>
                    <a:pt x="2541" y="3918"/>
                  </a:cubicBezTo>
                  <a:cubicBezTo>
                    <a:pt x="2524" y="3975"/>
                    <a:pt x="2480" y="4221"/>
                    <a:pt x="2471" y="4239"/>
                  </a:cubicBezTo>
                  <a:cubicBezTo>
                    <a:pt x="2469" y="4219"/>
                    <a:pt x="2466" y="4103"/>
                    <a:pt x="2463" y="4084"/>
                  </a:cubicBezTo>
                  <a:cubicBezTo>
                    <a:pt x="2453" y="4011"/>
                    <a:pt x="2444" y="3939"/>
                    <a:pt x="2430" y="3867"/>
                  </a:cubicBezTo>
                  <a:cubicBezTo>
                    <a:pt x="2413" y="3778"/>
                    <a:pt x="2394" y="3689"/>
                    <a:pt x="2371" y="3601"/>
                  </a:cubicBezTo>
                  <a:cubicBezTo>
                    <a:pt x="2347" y="3512"/>
                    <a:pt x="2323" y="3423"/>
                    <a:pt x="2270" y="3346"/>
                  </a:cubicBezTo>
                  <a:cubicBezTo>
                    <a:pt x="2250" y="3319"/>
                    <a:pt x="2256" y="3300"/>
                    <a:pt x="2268" y="3275"/>
                  </a:cubicBezTo>
                  <a:cubicBezTo>
                    <a:pt x="2293" y="3222"/>
                    <a:pt x="2325" y="3174"/>
                    <a:pt x="2364" y="3131"/>
                  </a:cubicBezTo>
                  <a:cubicBezTo>
                    <a:pt x="2376" y="3118"/>
                    <a:pt x="2375" y="3109"/>
                    <a:pt x="2368" y="3096"/>
                  </a:cubicBezTo>
                  <a:cubicBezTo>
                    <a:pt x="2331" y="3032"/>
                    <a:pt x="2265" y="2958"/>
                    <a:pt x="2158" y="2930"/>
                  </a:cubicBezTo>
                  <a:cubicBezTo>
                    <a:pt x="2189" y="2908"/>
                    <a:pt x="2564" y="2772"/>
                    <a:pt x="2740" y="2525"/>
                  </a:cubicBezTo>
                  <a:cubicBezTo>
                    <a:pt x="2744" y="2519"/>
                    <a:pt x="2748" y="2510"/>
                    <a:pt x="2746" y="2503"/>
                  </a:cubicBezTo>
                  <a:cubicBezTo>
                    <a:pt x="2733" y="2431"/>
                    <a:pt x="2719" y="2359"/>
                    <a:pt x="2706" y="2287"/>
                  </a:cubicBezTo>
                  <a:cubicBezTo>
                    <a:pt x="2704" y="2279"/>
                    <a:pt x="2706" y="2269"/>
                    <a:pt x="2710" y="2261"/>
                  </a:cubicBezTo>
                  <a:cubicBezTo>
                    <a:pt x="2749" y="2188"/>
                    <a:pt x="2778" y="2112"/>
                    <a:pt x="2803" y="2033"/>
                  </a:cubicBezTo>
                  <a:cubicBezTo>
                    <a:pt x="2821" y="1974"/>
                    <a:pt x="2837" y="1914"/>
                    <a:pt x="2855" y="1855"/>
                  </a:cubicBezTo>
                  <a:cubicBezTo>
                    <a:pt x="2856" y="1849"/>
                    <a:pt x="2858" y="1844"/>
                    <a:pt x="2858" y="1838"/>
                  </a:cubicBezTo>
                  <a:cubicBezTo>
                    <a:pt x="2860" y="1826"/>
                    <a:pt x="2863" y="1820"/>
                    <a:pt x="2878" y="1819"/>
                  </a:cubicBezTo>
                  <a:cubicBezTo>
                    <a:pt x="2906" y="1816"/>
                    <a:pt x="2923" y="1795"/>
                    <a:pt x="2938" y="1775"/>
                  </a:cubicBezTo>
                  <a:cubicBezTo>
                    <a:pt x="2979" y="1720"/>
                    <a:pt x="3001" y="1657"/>
                    <a:pt x="3018" y="1591"/>
                  </a:cubicBezTo>
                  <a:cubicBezTo>
                    <a:pt x="3035" y="1526"/>
                    <a:pt x="3044" y="1460"/>
                    <a:pt x="3039" y="1393"/>
                  </a:cubicBezTo>
                  <a:cubicBezTo>
                    <a:pt x="3036" y="1364"/>
                    <a:pt x="3030" y="1335"/>
                    <a:pt x="3018" y="1306"/>
                  </a:cubicBezTo>
                  <a:cubicBezTo>
                    <a:pt x="3015" y="1299"/>
                    <a:pt x="3010" y="1289"/>
                    <a:pt x="3003" y="1286"/>
                  </a:cubicBezTo>
                  <a:cubicBezTo>
                    <a:pt x="2986" y="1278"/>
                    <a:pt x="2990" y="1267"/>
                    <a:pt x="2991" y="1253"/>
                  </a:cubicBezTo>
                  <a:cubicBezTo>
                    <a:pt x="3001" y="1188"/>
                    <a:pt x="3011" y="1123"/>
                    <a:pt x="3016" y="1057"/>
                  </a:cubicBezTo>
                  <a:cubicBezTo>
                    <a:pt x="3023" y="979"/>
                    <a:pt x="3026" y="901"/>
                    <a:pt x="3028" y="822"/>
                  </a:cubicBezTo>
                  <a:cubicBezTo>
                    <a:pt x="3029" y="745"/>
                    <a:pt x="3020" y="669"/>
                    <a:pt x="2993" y="597"/>
                  </a:cubicBezTo>
                  <a:cubicBezTo>
                    <a:pt x="2968" y="528"/>
                    <a:pt x="2933" y="463"/>
                    <a:pt x="2873" y="417"/>
                  </a:cubicBezTo>
                  <a:cubicBezTo>
                    <a:pt x="2863" y="409"/>
                    <a:pt x="2849" y="405"/>
                    <a:pt x="2837" y="398"/>
                  </a:cubicBezTo>
                  <a:cubicBezTo>
                    <a:pt x="2830" y="393"/>
                    <a:pt x="2822" y="387"/>
                    <a:pt x="2819" y="379"/>
                  </a:cubicBezTo>
                  <a:cubicBezTo>
                    <a:pt x="2796" y="328"/>
                    <a:pt x="2769" y="279"/>
                    <a:pt x="2735" y="234"/>
                  </a:cubicBezTo>
                  <a:cubicBezTo>
                    <a:pt x="2666" y="146"/>
                    <a:pt x="2579" y="84"/>
                    <a:pt x="2473" y="48"/>
                  </a:cubicBezTo>
                  <a:cubicBezTo>
                    <a:pt x="2342" y="2"/>
                    <a:pt x="2208" y="0"/>
                    <a:pt x="2073" y="25"/>
                  </a:cubicBezTo>
                  <a:cubicBezTo>
                    <a:pt x="1846" y="67"/>
                    <a:pt x="1651" y="168"/>
                    <a:pt x="1489" y="331"/>
                  </a:cubicBezTo>
                  <a:cubicBezTo>
                    <a:pt x="1416" y="405"/>
                    <a:pt x="1359" y="490"/>
                    <a:pt x="1323" y="588"/>
                  </a:cubicBezTo>
                  <a:cubicBezTo>
                    <a:pt x="1300" y="653"/>
                    <a:pt x="1290" y="720"/>
                    <a:pt x="1287" y="787"/>
                  </a:cubicBezTo>
                  <a:cubicBezTo>
                    <a:pt x="1283" y="906"/>
                    <a:pt x="1290" y="1023"/>
                    <a:pt x="1308" y="1140"/>
                  </a:cubicBezTo>
                  <a:cubicBezTo>
                    <a:pt x="1314" y="1181"/>
                    <a:pt x="1320" y="1222"/>
                    <a:pt x="1325" y="1263"/>
                  </a:cubicBezTo>
                  <a:cubicBezTo>
                    <a:pt x="1326" y="1268"/>
                    <a:pt x="1325" y="1277"/>
                    <a:pt x="1322" y="1279"/>
                  </a:cubicBezTo>
                  <a:cubicBezTo>
                    <a:pt x="1285" y="1302"/>
                    <a:pt x="1280" y="1341"/>
                    <a:pt x="1277" y="1377"/>
                  </a:cubicBezTo>
                  <a:cubicBezTo>
                    <a:pt x="1273" y="1424"/>
                    <a:pt x="1277" y="1469"/>
                    <a:pt x="1285" y="1517"/>
                  </a:cubicBezTo>
                  <a:cubicBezTo>
                    <a:pt x="1293" y="1565"/>
                    <a:pt x="1298" y="1597"/>
                    <a:pt x="1310" y="1636"/>
                  </a:cubicBezTo>
                  <a:cubicBezTo>
                    <a:pt x="1329" y="1698"/>
                    <a:pt x="1353" y="1759"/>
                    <a:pt x="1404" y="1803"/>
                  </a:cubicBezTo>
                  <a:cubicBezTo>
                    <a:pt x="1414" y="1811"/>
                    <a:pt x="1429" y="1813"/>
                    <a:pt x="1440" y="1820"/>
                  </a:cubicBezTo>
                  <a:cubicBezTo>
                    <a:pt x="1446" y="1823"/>
                    <a:pt x="1454" y="1829"/>
                    <a:pt x="1455" y="1835"/>
                  </a:cubicBezTo>
                  <a:cubicBezTo>
                    <a:pt x="1473" y="1896"/>
                    <a:pt x="1487" y="1959"/>
                    <a:pt x="1508" y="2020"/>
                  </a:cubicBezTo>
                  <a:cubicBezTo>
                    <a:pt x="1533" y="2093"/>
                    <a:pt x="1560" y="2165"/>
                    <a:pt x="1593" y="2234"/>
                  </a:cubicBezTo>
                  <a:cubicBezTo>
                    <a:pt x="1608" y="2266"/>
                    <a:pt x="1610" y="2294"/>
                    <a:pt x="1603" y="2326"/>
                  </a:cubicBezTo>
                  <a:cubicBezTo>
                    <a:pt x="1592" y="2375"/>
                    <a:pt x="1582" y="2424"/>
                    <a:pt x="1573" y="2473"/>
                  </a:cubicBezTo>
                  <a:cubicBezTo>
                    <a:pt x="1570" y="2485"/>
                    <a:pt x="1567" y="2496"/>
                    <a:pt x="1567" y="2508"/>
                  </a:cubicBezTo>
                  <a:cubicBezTo>
                    <a:pt x="1566" y="2514"/>
                    <a:pt x="1571" y="2521"/>
                    <a:pt x="1575" y="2525"/>
                  </a:cubicBezTo>
                  <a:cubicBezTo>
                    <a:pt x="1789" y="2786"/>
                    <a:pt x="2084" y="2877"/>
                    <a:pt x="2158" y="2930"/>
                  </a:cubicBezTo>
                  <a:cubicBezTo>
                    <a:pt x="2099" y="2945"/>
                    <a:pt x="2015" y="3003"/>
                    <a:pt x="1982" y="3043"/>
                  </a:cubicBezTo>
                  <a:cubicBezTo>
                    <a:pt x="1967" y="3060"/>
                    <a:pt x="1957" y="3081"/>
                    <a:pt x="1946" y="3100"/>
                  </a:cubicBezTo>
                  <a:cubicBezTo>
                    <a:pt x="1939" y="3110"/>
                    <a:pt x="1939" y="3119"/>
                    <a:pt x="1949" y="3129"/>
                  </a:cubicBezTo>
                  <a:cubicBezTo>
                    <a:pt x="1997" y="3181"/>
                    <a:pt x="2034" y="3240"/>
                    <a:pt x="2060" y="3306"/>
                  </a:cubicBezTo>
                  <a:cubicBezTo>
                    <a:pt x="2062" y="3311"/>
                    <a:pt x="2061" y="3321"/>
                    <a:pt x="2057" y="3325"/>
                  </a:cubicBezTo>
                  <a:cubicBezTo>
                    <a:pt x="2012" y="3387"/>
                    <a:pt x="1988" y="3458"/>
                    <a:pt x="1965" y="3529"/>
                  </a:cubicBezTo>
                  <a:cubicBezTo>
                    <a:pt x="1951" y="3576"/>
                    <a:pt x="1937" y="3624"/>
                    <a:pt x="1925" y="3672"/>
                  </a:cubicBezTo>
                  <a:cubicBezTo>
                    <a:pt x="1909" y="3742"/>
                    <a:pt x="1893" y="3812"/>
                    <a:pt x="1881" y="3883"/>
                  </a:cubicBezTo>
                  <a:cubicBezTo>
                    <a:pt x="1867" y="3967"/>
                    <a:pt x="1845" y="4234"/>
                    <a:pt x="1843" y="4241"/>
                  </a:cubicBezTo>
                  <a:cubicBezTo>
                    <a:pt x="1834" y="4213"/>
                    <a:pt x="1786" y="3957"/>
                    <a:pt x="1769" y="3900"/>
                  </a:cubicBezTo>
                  <a:cubicBezTo>
                    <a:pt x="1740" y="3800"/>
                    <a:pt x="1711" y="3700"/>
                    <a:pt x="1682" y="3601"/>
                  </a:cubicBezTo>
                  <a:cubicBezTo>
                    <a:pt x="1662" y="3535"/>
                    <a:pt x="1642" y="3469"/>
                    <a:pt x="1623" y="3403"/>
                  </a:cubicBezTo>
                  <a:cubicBezTo>
                    <a:pt x="1593" y="3302"/>
                    <a:pt x="1564" y="3202"/>
                    <a:pt x="1534" y="3101"/>
                  </a:cubicBezTo>
                  <a:cubicBezTo>
                    <a:pt x="1522" y="3059"/>
                    <a:pt x="1510" y="3018"/>
                    <a:pt x="1497" y="2977"/>
                  </a:cubicBezTo>
                  <a:cubicBezTo>
                    <a:pt x="1480" y="2921"/>
                    <a:pt x="1472" y="2864"/>
                    <a:pt x="1467" y="2806"/>
                  </a:cubicBezTo>
                  <a:cubicBezTo>
                    <a:pt x="1462" y="2735"/>
                    <a:pt x="1569" y="2526"/>
                    <a:pt x="1568" y="2514"/>
                  </a:cubicBezTo>
                  <a:cubicBezTo>
                    <a:pt x="1523" y="2533"/>
                    <a:pt x="1364" y="2600"/>
                    <a:pt x="1321" y="2617"/>
                  </a:cubicBezTo>
                  <a:cubicBezTo>
                    <a:pt x="1259" y="2643"/>
                    <a:pt x="1196" y="2668"/>
                    <a:pt x="1134" y="2695"/>
                  </a:cubicBezTo>
                  <a:cubicBezTo>
                    <a:pt x="1031" y="2738"/>
                    <a:pt x="929" y="2783"/>
                    <a:pt x="826" y="2826"/>
                  </a:cubicBezTo>
                  <a:cubicBezTo>
                    <a:pt x="749" y="2859"/>
                    <a:pt x="672" y="2891"/>
                    <a:pt x="595" y="2925"/>
                  </a:cubicBezTo>
                  <a:cubicBezTo>
                    <a:pt x="502" y="2966"/>
                    <a:pt x="422" y="3026"/>
                    <a:pt x="351" y="3100"/>
                  </a:cubicBezTo>
                  <a:cubicBezTo>
                    <a:pt x="271" y="3185"/>
                    <a:pt x="208" y="3280"/>
                    <a:pt x="170" y="3390"/>
                  </a:cubicBezTo>
                  <a:cubicBezTo>
                    <a:pt x="148" y="3453"/>
                    <a:pt x="137" y="3521"/>
                    <a:pt x="122" y="3586"/>
                  </a:cubicBezTo>
                  <a:cubicBezTo>
                    <a:pt x="111" y="3633"/>
                    <a:pt x="102" y="3681"/>
                    <a:pt x="92" y="3728"/>
                  </a:cubicBezTo>
                  <a:cubicBezTo>
                    <a:pt x="29" y="4017"/>
                    <a:pt x="0" y="4609"/>
                    <a:pt x="7" y="4665"/>
                  </a:cubicBezTo>
                  <a:cubicBezTo>
                    <a:pt x="14" y="4719"/>
                    <a:pt x="42" y="4760"/>
                    <a:pt x="82" y="4795"/>
                  </a:cubicBezTo>
                  <a:cubicBezTo>
                    <a:pt x="148" y="4852"/>
                    <a:pt x="227" y="4889"/>
                    <a:pt x="308" y="4919"/>
                  </a:cubicBezTo>
                  <a:cubicBezTo>
                    <a:pt x="374" y="4943"/>
                    <a:pt x="440" y="4965"/>
                    <a:pt x="508" y="4983"/>
                  </a:cubicBezTo>
                  <a:cubicBezTo>
                    <a:pt x="579" y="5002"/>
                    <a:pt x="653" y="5017"/>
                    <a:pt x="725" y="5032"/>
                  </a:cubicBezTo>
                  <a:cubicBezTo>
                    <a:pt x="770" y="5042"/>
                    <a:pt x="814" y="5050"/>
                    <a:pt x="859" y="5057"/>
                  </a:cubicBezTo>
                  <a:cubicBezTo>
                    <a:pt x="934" y="5069"/>
                    <a:pt x="1009" y="5080"/>
                    <a:pt x="1084" y="5089"/>
                  </a:cubicBezTo>
                  <a:cubicBezTo>
                    <a:pt x="1181" y="5100"/>
                    <a:pt x="1279" y="5110"/>
                    <a:pt x="1376" y="5120"/>
                  </a:cubicBezTo>
                  <a:cubicBezTo>
                    <a:pt x="1431" y="5125"/>
                    <a:pt x="1486" y="5130"/>
                    <a:pt x="1542" y="5133"/>
                  </a:cubicBezTo>
                  <a:cubicBezTo>
                    <a:pt x="1815" y="5148"/>
                    <a:pt x="2089" y="5156"/>
                    <a:pt x="2363" y="5148"/>
                  </a:cubicBezTo>
                  <a:cubicBezTo>
                    <a:pt x="2497" y="5145"/>
                    <a:pt x="2630" y="5141"/>
                    <a:pt x="2764" y="5133"/>
                  </a:cubicBezTo>
                  <a:cubicBezTo>
                    <a:pt x="2883" y="5125"/>
                    <a:pt x="3002" y="5113"/>
                    <a:pt x="3120" y="5101"/>
                  </a:cubicBezTo>
                  <a:cubicBezTo>
                    <a:pt x="3188" y="5095"/>
                    <a:pt x="3256" y="5087"/>
                    <a:pt x="3324" y="5077"/>
                  </a:cubicBezTo>
                  <a:cubicBezTo>
                    <a:pt x="3367" y="5071"/>
                    <a:pt x="3410" y="5062"/>
                    <a:pt x="3454" y="5054"/>
                  </a:cubicBezTo>
                  <a:cubicBezTo>
                    <a:pt x="3501" y="5046"/>
                    <a:pt x="3549" y="5040"/>
                    <a:pt x="3597" y="5032"/>
                  </a:cubicBezTo>
                  <a:cubicBezTo>
                    <a:pt x="3643" y="5023"/>
                    <a:pt x="3689" y="5014"/>
                    <a:pt x="3734" y="5001"/>
                  </a:cubicBezTo>
                  <a:cubicBezTo>
                    <a:pt x="3816" y="4979"/>
                    <a:pt x="3898" y="4957"/>
                    <a:pt x="3978" y="4929"/>
                  </a:cubicBezTo>
                  <a:cubicBezTo>
                    <a:pt x="4075" y="4896"/>
                    <a:pt x="4169" y="4855"/>
                    <a:pt x="4245" y="4783"/>
                  </a:cubicBezTo>
                  <a:cubicBezTo>
                    <a:pt x="4297" y="4734"/>
                    <a:pt x="4266" y="3926"/>
                    <a:pt x="4227" y="3743"/>
                  </a:cubicBezTo>
                  <a:cubicBezTo>
                    <a:pt x="4217" y="3698"/>
                    <a:pt x="4208" y="3653"/>
                    <a:pt x="4198" y="3609"/>
                  </a:cubicBezTo>
                  <a:cubicBezTo>
                    <a:pt x="4186" y="3552"/>
                    <a:pt x="4173" y="3496"/>
                    <a:pt x="4160" y="3440"/>
                  </a:cubicBezTo>
                  <a:cubicBezTo>
                    <a:pt x="4146" y="3379"/>
                    <a:pt x="4120" y="3322"/>
                    <a:pt x="4088" y="3268"/>
                  </a:cubicBezTo>
                  <a:cubicBezTo>
                    <a:pt x="4023" y="3154"/>
                    <a:pt x="3936" y="3059"/>
                    <a:pt x="3827" y="2984"/>
                  </a:cubicBezTo>
                  <a:cubicBezTo>
                    <a:pt x="3767" y="2943"/>
                    <a:pt x="3700" y="2917"/>
                    <a:pt x="3634" y="2888"/>
                  </a:cubicBezTo>
                  <a:cubicBezTo>
                    <a:pt x="3569" y="2860"/>
                    <a:pt x="3504" y="2832"/>
                    <a:pt x="3439" y="2805"/>
                  </a:cubicBezTo>
                  <a:cubicBezTo>
                    <a:pt x="3332" y="2760"/>
                    <a:pt x="3225" y="2716"/>
                    <a:pt x="3118" y="2671"/>
                  </a:cubicBezTo>
                  <a:cubicBezTo>
                    <a:pt x="3053" y="2644"/>
                    <a:pt x="2987" y="2616"/>
                    <a:pt x="2922" y="2588"/>
                  </a:cubicBezTo>
                  <a:cubicBezTo>
                    <a:pt x="2904" y="2580"/>
                    <a:pt x="2772" y="2516"/>
                    <a:pt x="2747" y="2504"/>
                  </a:cubicBezTo>
                  <a:close/>
                </a:path>
              </a:pathLst>
            </a:custGeom>
            <a:solidFill>
              <a:srgbClr val="282F39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grpSp>
          <p:nvGrpSpPr>
            <p:cNvPr id="187" name="Group 5"/>
            <p:cNvGrpSpPr/>
            <p:nvPr/>
          </p:nvGrpSpPr>
          <p:grpSpPr>
            <a:xfrm>
              <a:off x="7148160" y="1378440"/>
              <a:ext cx="84960" cy="84960"/>
              <a:chOff x="7148160" y="1378440"/>
              <a:chExt cx="84960" cy="84960"/>
            </a:xfrm>
          </p:grpSpPr>
          <p:sp>
            <p:nvSpPr>
              <p:cNvPr id="188" name="CustomShape 6"/>
              <p:cNvSpPr/>
              <p:nvPr/>
            </p:nvSpPr>
            <p:spPr>
              <a:xfrm>
                <a:off x="7177680" y="1378440"/>
                <a:ext cx="25560" cy="84960"/>
              </a:xfrm>
              <a:prstGeom prst="roundRect">
                <a:avLst>
                  <a:gd name="adj" fmla="val 14204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  <p:sp>
            <p:nvSpPr>
              <p:cNvPr id="189" name="CustomShape 7"/>
              <p:cNvSpPr/>
              <p:nvPr/>
            </p:nvSpPr>
            <p:spPr>
              <a:xfrm rot="5400000">
                <a:off x="7178040" y="1378440"/>
                <a:ext cx="25200" cy="84960"/>
              </a:xfrm>
              <a:prstGeom prst="roundRect">
                <a:avLst>
                  <a:gd name="adj" fmla="val 14204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</p:sp>
        </p:grpSp>
      </p:grpSp>
      <p:pic>
        <p:nvPicPr>
          <p:cNvPr id="190" name="Google Shape;553;p31"/>
          <p:cNvPicPr/>
          <p:nvPr/>
        </p:nvPicPr>
        <p:blipFill>
          <a:blip r:embed="rId4"/>
          <a:stretch>
            <a:fillRect/>
          </a:stretch>
        </p:blipFill>
        <p:spPr>
          <a:xfrm>
            <a:off x="7284240" y="3096360"/>
            <a:ext cx="407520" cy="407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_dashboard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9144000" cy="5140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CustomShape 1"/>
          <p:cNvSpPr/>
          <p:nvPr/>
        </p:nvSpPr>
        <p:spPr>
          <a:xfrm>
            <a:off x="8634240" y="182160"/>
            <a:ext cx="338040" cy="338040"/>
          </a:xfrm>
          <a:prstGeom prst="ellipse">
            <a:avLst/>
          </a:prstGeom>
          <a:solidFill>
            <a:srgbClr val="074D67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2</a:t>
            </a:r>
            <a:endParaRPr lang="en-US" sz="1400" b="0" strike="noStrike" spc="-1">
              <a:latin typeface="Arial" panose="020B0604020202020204"/>
            </a:endParaRPr>
          </a:p>
        </p:txBody>
      </p:sp>
      <p:pic>
        <p:nvPicPr>
          <p:cNvPr id="482" name="Google Shape;559;p32"/>
          <p:cNvPicPr/>
          <p:nvPr/>
        </p:nvPicPr>
        <p:blipFill>
          <a:blip r:embed="rId2"/>
          <a:stretch>
            <a:fillRect/>
          </a:stretch>
        </p:blipFill>
        <p:spPr>
          <a:xfrm>
            <a:off x="950400" y="0"/>
            <a:ext cx="7242840" cy="5144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CustomShape 1"/>
          <p:cNvSpPr/>
          <p:nvPr/>
        </p:nvSpPr>
        <p:spPr>
          <a:xfrm>
            <a:off x="4833360" y="2519280"/>
            <a:ext cx="772200" cy="768600"/>
          </a:xfrm>
          <a:prstGeom prst="ellipse">
            <a:avLst/>
          </a:prstGeom>
          <a:solidFill>
            <a:srgbClr val="42AFB6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1" strike="noStrike" spc="-1">
                <a:solidFill>
                  <a:srgbClr val="FFFFFF"/>
                </a:solidFill>
                <a:latin typeface="Calibri" panose="020F0502020204030204"/>
                <a:ea typeface="Calibri" panose="020F0502020204030204"/>
              </a:rPr>
              <a:t>2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484" name="CustomShape 2"/>
          <p:cNvSpPr/>
          <p:nvPr/>
        </p:nvSpPr>
        <p:spPr>
          <a:xfrm>
            <a:off x="1138320" y="4034520"/>
            <a:ext cx="2824920" cy="284760"/>
          </a:xfrm>
          <a:prstGeom prst="ellipse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485" name="CustomShape 3"/>
          <p:cNvSpPr/>
          <p:nvPr/>
        </p:nvSpPr>
        <p:spPr>
          <a:xfrm>
            <a:off x="2250360" y="249120"/>
            <a:ext cx="4313880" cy="768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000" b="1" strike="noStrike" spc="-1">
                <a:solidFill>
                  <a:srgbClr val="283592"/>
                </a:solidFill>
                <a:latin typeface="Arial" panose="020B0604020202020204"/>
                <a:ea typeface="Arial" panose="020B0604020202020204"/>
              </a:rPr>
              <a:t>LINGUAGGI</a:t>
            </a:r>
            <a:endParaRPr lang="en-US" sz="5000" b="0" strike="noStrike" spc="-1">
              <a:latin typeface="Arial" panose="020B0604020202020204"/>
            </a:endParaRPr>
          </a:p>
        </p:txBody>
      </p:sp>
      <p:grpSp>
        <p:nvGrpSpPr>
          <p:cNvPr id="486" name="Group 4"/>
          <p:cNvGrpSpPr/>
          <p:nvPr/>
        </p:nvGrpSpPr>
        <p:grpSpPr>
          <a:xfrm>
            <a:off x="1372680" y="1698120"/>
            <a:ext cx="2431800" cy="2450160"/>
            <a:chOff x="1372680" y="1698120"/>
            <a:chExt cx="2431800" cy="2450160"/>
          </a:xfrm>
        </p:grpSpPr>
        <p:sp>
          <p:nvSpPr>
            <p:cNvPr id="487" name="CustomShape 5"/>
            <p:cNvSpPr/>
            <p:nvPr/>
          </p:nvSpPr>
          <p:spPr>
            <a:xfrm>
              <a:off x="1421640" y="1698120"/>
              <a:ext cx="1066680" cy="1231560"/>
            </a:xfrm>
            <a:custGeom>
              <a:avLst/>
              <a:gdLst/>
              <a:ahLst/>
              <a:cxnLst/>
              <a:rect l="l" t="t" r="r" b="b"/>
              <a:pathLst>
                <a:path w="238" h="275">
                  <a:moveTo>
                    <a:pt x="26" y="275"/>
                  </a:moveTo>
                  <a:cubicBezTo>
                    <a:pt x="8" y="252"/>
                    <a:pt x="0" y="226"/>
                    <a:pt x="4" y="197"/>
                  </a:cubicBezTo>
                  <a:cubicBezTo>
                    <a:pt x="8" y="169"/>
                    <a:pt x="21" y="144"/>
                    <a:pt x="41" y="123"/>
                  </a:cubicBezTo>
                  <a:cubicBezTo>
                    <a:pt x="57" y="106"/>
                    <a:pt x="75" y="88"/>
                    <a:pt x="91" y="71"/>
                  </a:cubicBezTo>
                  <a:cubicBezTo>
                    <a:pt x="92" y="70"/>
                    <a:pt x="92" y="70"/>
                    <a:pt x="93" y="69"/>
                  </a:cubicBezTo>
                  <a:cubicBezTo>
                    <a:pt x="97" y="65"/>
                    <a:pt x="102" y="63"/>
                    <a:pt x="109" y="63"/>
                  </a:cubicBezTo>
                  <a:cubicBezTo>
                    <a:pt x="131" y="64"/>
                    <a:pt x="149" y="51"/>
                    <a:pt x="155" y="28"/>
                  </a:cubicBezTo>
                  <a:cubicBezTo>
                    <a:pt x="156" y="25"/>
                    <a:pt x="158" y="22"/>
                    <a:pt x="160" y="20"/>
                  </a:cubicBezTo>
                  <a:cubicBezTo>
                    <a:pt x="164" y="15"/>
                    <a:pt x="169" y="10"/>
                    <a:pt x="174" y="5"/>
                  </a:cubicBezTo>
                  <a:cubicBezTo>
                    <a:pt x="180" y="0"/>
                    <a:pt x="187" y="0"/>
                    <a:pt x="193" y="5"/>
                  </a:cubicBezTo>
                  <a:cubicBezTo>
                    <a:pt x="207" y="18"/>
                    <a:pt x="220" y="32"/>
                    <a:pt x="234" y="46"/>
                  </a:cubicBezTo>
                  <a:cubicBezTo>
                    <a:pt x="238" y="50"/>
                    <a:pt x="237" y="56"/>
                    <a:pt x="234" y="60"/>
                  </a:cubicBezTo>
                  <a:cubicBezTo>
                    <a:pt x="228" y="68"/>
                    <a:pt x="222" y="76"/>
                    <a:pt x="214" y="83"/>
                  </a:cubicBezTo>
                  <a:cubicBezTo>
                    <a:pt x="211" y="86"/>
                    <a:pt x="204" y="86"/>
                    <a:pt x="200" y="88"/>
                  </a:cubicBezTo>
                  <a:cubicBezTo>
                    <a:pt x="179" y="98"/>
                    <a:pt x="171" y="121"/>
                    <a:pt x="177" y="141"/>
                  </a:cubicBezTo>
                  <a:cubicBezTo>
                    <a:pt x="178" y="147"/>
                    <a:pt x="181" y="153"/>
                    <a:pt x="183" y="159"/>
                  </a:cubicBezTo>
                  <a:cubicBezTo>
                    <a:pt x="183" y="161"/>
                    <a:pt x="183" y="163"/>
                    <a:pt x="182" y="164"/>
                  </a:cubicBezTo>
                  <a:cubicBezTo>
                    <a:pt x="167" y="179"/>
                    <a:pt x="152" y="194"/>
                    <a:pt x="137" y="209"/>
                  </a:cubicBezTo>
                  <a:cubicBezTo>
                    <a:pt x="136" y="210"/>
                    <a:pt x="133" y="210"/>
                    <a:pt x="132" y="210"/>
                  </a:cubicBezTo>
                  <a:cubicBezTo>
                    <a:pt x="123" y="204"/>
                    <a:pt x="114" y="198"/>
                    <a:pt x="105" y="193"/>
                  </a:cubicBezTo>
                  <a:cubicBezTo>
                    <a:pt x="91" y="187"/>
                    <a:pt x="76" y="182"/>
                    <a:pt x="61" y="187"/>
                  </a:cubicBezTo>
                  <a:cubicBezTo>
                    <a:pt x="51" y="191"/>
                    <a:pt x="44" y="198"/>
                    <a:pt x="39" y="207"/>
                  </a:cubicBezTo>
                  <a:cubicBezTo>
                    <a:pt x="29" y="226"/>
                    <a:pt x="26" y="246"/>
                    <a:pt x="26" y="267"/>
                  </a:cubicBezTo>
                  <a:cubicBezTo>
                    <a:pt x="26" y="270"/>
                    <a:pt x="26" y="272"/>
                    <a:pt x="26" y="275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88" name="CustomShape 6"/>
            <p:cNvSpPr/>
            <p:nvPr/>
          </p:nvSpPr>
          <p:spPr>
            <a:xfrm>
              <a:off x="1372680" y="2983320"/>
              <a:ext cx="1177920" cy="1164960"/>
            </a:xfrm>
            <a:custGeom>
              <a:avLst/>
              <a:gdLst/>
              <a:ahLst/>
              <a:cxnLst/>
              <a:rect l="l" t="t" r="r" b="b"/>
              <a:pathLst>
                <a:path w="263" h="260">
                  <a:moveTo>
                    <a:pt x="263" y="57"/>
                  </a:moveTo>
                  <a:cubicBezTo>
                    <a:pt x="255" y="65"/>
                    <a:pt x="247" y="73"/>
                    <a:pt x="239" y="81"/>
                  </a:cubicBezTo>
                  <a:cubicBezTo>
                    <a:pt x="222" y="98"/>
                    <a:pt x="205" y="115"/>
                    <a:pt x="188" y="133"/>
                  </a:cubicBezTo>
                  <a:cubicBezTo>
                    <a:pt x="177" y="144"/>
                    <a:pt x="171" y="159"/>
                    <a:pt x="165" y="173"/>
                  </a:cubicBezTo>
                  <a:cubicBezTo>
                    <a:pt x="158" y="190"/>
                    <a:pt x="153" y="208"/>
                    <a:pt x="143" y="223"/>
                  </a:cubicBezTo>
                  <a:cubicBezTo>
                    <a:pt x="135" y="235"/>
                    <a:pt x="124" y="242"/>
                    <a:pt x="113" y="248"/>
                  </a:cubicBezTo>
                  <a:cubicBezTo>
                    <a:pt x="105" y="252"/>
                    <a:pt x="96" y="255"/>
                    <a:pt x="88" y="259"/>
                  </a:cubicBezTo>
                  <a:cubicBezTo>
                    <a:pt x="85" y="260"/>
                    <a:pt x="82" y="260"/>
                    <a:pt x="80" y="257"/>
                  </a:cubicBezTo>
                  <a:cubicBezTo>
                    <a:pt x="80" y="255"/>
                    <a:pt x="80" y="252"/>
                    <a:pt x="81" y="250"/>
                  </a:cubicBezTo>
                  <a:cubicBezTo>
                    <a:pt x="90" y="237"/>
                    <a:pt x="99" y="225"/>
                    <a:pt x="108" y="213"/>
                  </a:cubicBezTo>
                  <a:cubicBezTo>
                    <a:pt x="119" y="199"/>
                    <a:pt x="115" y="187"/>
                    <a:pt x="107" y="177"/>
                  </a:cubicBezTo>
                  <a:cubicBezTo>
                    <a:pt x="98" y="166"/>
                    <a:pt x="87" y="157"/>
                    <a:pt x="73" y="152"/>
                  </a:cubicBezTo>
                  <a:cubicBezTo>
                    <a:pt x="62" y="148"/>
                    <a:pt x="50" y="149"/>
                    <a:pt x="42" y="162"/>
                  </a:cubicBezTo>
                  <a:cubicBezTo>
                    <a:pt x="33" y="175"/>
                    <a:pt x="23" y="188"/>
                    <a:pt x="13" y="200"/>
                  </a:cubicBezTo>
                  <a:cubicBezTo>
                    <a:pt x="12" y="202"/>
                    <a:pt x="11" y="203"/>
                    <a:pt x="10" y="204"/>
                  </a:cubicBezTo>
                  <a:cubicBezTo>
                    <a:pt x="7" y="206"/>
                    <a:pt x="5" y="206"/>
                    <a:pt x="4" y="203"/>
                  </a:cubicBezTo>
                  <a:cubicBezTo>
                    <a:pt x="3" y="201"/>
                    <a:pt x="2" y="199"/>
                    <a:pt x="2" y="198"/>
                  </a:cubicBezTo>
                  <a:cubicBezTo>
                    <a:pt x="0" y="180"/>
                    <a:pt x="0" y="163"/>
                    <a:pt x="7" y="146"/>
                  </a:cubicBezTo>
                  <a:cubicBezTo>
                    <a:pt x="16" y="124"/>
                    <a:pt x="31" y="109"/>
                    <a:pt x="56" y="107"/>
                  </a:cubicBezTo>
                  <a:cubicBezTo>
                    <a:pt x="74" y="105"/>
                    <a:pt x="92" y="102"/>
                    <a:pt x="108" y="93"/>
                  </a:cubicBezTo>
                  <a:cubicBezTo>
                    <a:pt x="119" y="87"/>
                    <a:pt x="128" y="78"/>
                    <a:pt x="137" y="69"/>
                  </a:cubicBezTo>
                  <a:cubicBezTo>
                    <a:pt x="159" y="47"/>
                    <a:pt x="181" y="25"/>
                    <a:pt x="203" y="2"/>
                  </a:cubicBezTo>
                  <a:cubicBezTo>
                    <a:pt x="205" y="0"/>
                    <a:pt x="207" y="0"/>
                    <a:pt x="209" y="2"/>
                  </a:cubicBezTo>
                  <a:cubicBezTo>
                    <a:pt x="214" y="8"/>
                    <a:pt x="219" y="13"/>
                    <a:pt x="225" y="18"/>
                  </a:cubicBezTo>
                  <a:cubicBezTo>
                    <a:pt x="227" y="20"/>
                    <a:pt x="227" y="22"/>
                    <a:pt x="224" y="24"/>
                  </a:cubicBezTo>
                  <a:cubicBezTo>
                    <a:pt x="191" y="57"/>
                    <a:pt x="158" y="91"/>
                    <a:pt x="124" y="124"/>
                  </a:cubicBezTo>
                  <a:cubicBezTo>
                    <a:pt x="120" y="129"/>
                    <a:pt x="119" y="134"/>
                    <a:pt x="123" y="138"/>
                  </a:cubicBezTo>
                  <a:cubicBezTo>
                    <a:pt x="127" y="142"/>
                    <a:pt x="132" y="142"/>
                    <a:pt x="137" y="137"/>
                  </a:cubicBezTo>
                  <a:cubicBezTo>
                    <a:pt x="170" y="104"/>
                    <a:pt x="204" y="70"/>
                    <a:pt x="237" y="37"/>
                  </a:cubicBezTo>
                  <a:cubicBezTo>
                    <a:pt x="240" y="34"/>
                    <a:pt x="241" y="34"/>
                    <a:pt x="244" y="37"/>
                  </a:cubicBezTo>
                  <a:cubicBezTo>
                    <a:pt x="250" y="44"/>
                    <a:pt x="256" y="50"/>
                    <a:pt x="263" y="57"/>
                  </a:cubicBezTo>
                  <a:close/>
                </a:path>
              </a:pathLst>
            </a:custGeom>
            <a:solidFill>
              <a:srgbClr val="42AFB6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89" name="CustomShape 7"/>
            <p:cNvSpPr/>
            <p:nvPr/>
          </p:nvSpPr>
          <p:spPr>
            <a:xfrm>
              <a:off x="2751480" y="3150720"/>
              <a:ext cx="982080" cy="979920"/>
            </a:xfrm>
            <a:custGeom>
              <a:avLst/>
              <a:gdLst/>
              <a:ahLst/>
              <a:cxnLst/>
              <a:rect l="l" t="t" r="r" b="b"/>
              <a:pathLst>
                <a:path w="219" h="219">
                  <a:moveTo>
                    <a:pt x="104" y="162"/>
                  </a:moveTo>
                  <a:cubicBezTo>
                    <a:pt x="75" y="132"/>
                    <a:pt x="45" y="103"/>
                    <a:pt x="16" y="73"/>
                  </a:cubicBezTo>
                  <a:cubicBezTo>
                    <a:pt x="12" y="70"/>
                    <a:pt x="8" y="66"/>
                    <a:pt x="4" y="62"/>
                  </a:cubicBezTo>
                  <a:cubicBezTo>
                    <a:pt x="0" y="57"/>
                    <a:pt x="0" y="52"/>
                    <a:pt x="5" y="48"/>
                  </a:cubicBezTo>
                  <a:cubicBezTo>
                    <a:pt x="19" y="33"/>
                    <a:pt x="33" y="19"/>
                    <a:pt x="48" y="4"/>
                  </a:cubicBezTo>
                  <a:cubicBezTo>
                    <a:pt x="53" y="0"/>
                    <a:pt x="57" y="0"/>
                    <a:pt x="62" y="5"/>
                  </a:cubicBezTo>
                  <a:cubicBezTo>
                    <a:pt x="113" y="55"/>
                    <a:pt x="164" y="106"/>
                    <a:pt x="214" y="157"/>
                  </a:cubicBezTo>
                  <a:cubicBezTo>
                    <a:pt x="219" y="162"/>
                    <a:pt x="219" y="167"/>
                    <a:pt x="214" y="172"/>
                  </a:cubicBezTo>
                  <a:cubicBezTo>
                    <a:pt x="200" y="186"/>
                    <a:pt x="185" y="201"/>
                    <a:pt x="171" y="215"/>
                  </a:cubicBezTo>
                  <a:cubicBezTo>
                    <a:pt x="167" y="219"/>
                    <a:pt x="162" y="219"/>
                    <a:pt x="158" y="215"/>
                  </a:cubicBezTo>
                  <a:cubicBezTo>
                    <a:pt x="145" y="203"/>
                    <a:pt x="105" y="163"/>
                    <a:pt x="104" y="162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90" name="CustomShape 8"/>
            <p:cNvSpPr/>
            <p:nvPr/>
          </p:nvSpPr>
          <p:spPr>
            <a:xfrm>
              <a:off x="2112120" y="2495520"/>
              <a:ext cx="810360" cy="810720"/>
            </a:xfrm>
            <a:custGeom>
              <a:avLst/>
              <a:gdLst/>
              <a:ahLst/>
              <a:cxnLst/>
              <a:rect l="l" t="t" r="r" b="b"/>
              <a:pathLst>
                <a:path w="181" h="181">
                  <a:moveTo>
                    <a:pt x="104" y="147"/>
                  </a:moveTo>
                  <a:cubicBezTo>
                    <a:pt x="74" y="116"/>
                    <a:pt x="43" y="85"/>
                    <a:pt x="13" y="55"/>
                  </a:cubicBezTo>
                  <a:cubicBezTo>
                    <a:pt x="8" y="50"/>
                    <a:pt x="4" y="46"/>
                    <a:pt x="0" y="42"/>
                  </a:cubicBezTo>
                  <a:cubicBezTo>
                    <a:pt x="14" y="28"/>
                    <a:pt x="28" y="14"/>
                    <a:pt x="42" y="0"/>
                  </a:cubicBezTo>
                  <a:cubicBezTo>
                    <a:pt x="88" y="47"/>
                    <a:pt x="134" y="93"/>
                    <a:pt x="181" y="140"/>
                  </a:cubicBezTo>
                  <a:cubicBezTo>
                    <a:pt x="173" y="149"/>
                    <a:pt x="163" y="158"/>
                    <a:pt x="154" y="167"/>
                  </a:cubicBezTo>
                  <a:cubicBezTo>
                    <a:pt x="150" y="171"/>
                    <a:pt x="139" y="181"/>
                    <a:pt x="139" y="181"/>
                  </a:cubicBezTo>
                  <a:cubicBezTo>
                    <a:pt x="139" y="181"/>
                    <a:pt x="133" y="175"/>
                    <a:pt x="131" y="173"/>
                  </a:cubicBezTo>
                  <a:cubicBezTo>
                    <a:pt x="128" y="170"/>
                    <a:pt x="108" y="150"/>
                    <a:pt x="104" y="147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91" name="CustomShape 9"/>
            <p:cNvSpPr/>
            <p:nvPr/>
          </p:nvSpPr>
          <p:spPr>
            <a:xfrm>
              <a:off x="2577600" y="1738080"/>
              <a:ext cx="1226880" cy="1213560"/>
            </a:xfrm>
            <a:custGeom>
              <a:avLst/>
              <a:gdLst/>
              <a:ahLst/>
              <a:cxnLst/>
              <a:rect l="l" t="t" r="r" b="b"/>
              <a:pathLst>
                <a:path w="274" h="271">
                  <a:moveTo>
                    <a:pt x="273" y="63"/>
                  </a:moveTo>
                  <a:cubicBezTo>
                    <a:pt x="273" y="61"/>
                    <a:pt x="273" y="59"/>
                    <a:pt x="272" y="58"/>
                  </a:cubicBezTo>
                  <a:cubicBezTo>
                    <a:pt x="270" y="54"/>
                    <a:pt x="268" y="53"/>
                    <a:pt x="265" y="56"/>
                  </a:cubicBezTo>
                  <a:cubicBezTo>
                    <a:pt x="264" y="57"/>
                    <a:pt x="263" y="58"/>
                    <a:pt x="262" y="59"/>
                  </a:cubicBezTo>
                  <a:cubicBezTo>
                    <a:pt x="254" y="70"/>
                    <a:pt x="246" y="81"/>
                    <a:pt x="238" y="91"/>
                  </a:cubicBezTo>
                  <a:cubicBezTo>
                    <a:pt x="236" y="94"/>
                    <a:pt x="230" y="102"/>
                    <a:pt x="230" y="102"/>
                  </a:cubicBezTo>
                  <a:cubicBezTo>
                    <a:pt x="222" y="110"/>
                    <a:pt x="212" y="111"/>
                    <a:pt x="202" y="107"/>
                  </a:cubicBezTo>
                  <a:cubicBezTo>
                    <a:pt x="190" y="103"/>
                    <a:pt x="180" y="95"/>
                    <a:pt x="171" y="86"/>
                  </a:cubicBezTo>
                  <a:cubicBezTo>
                    <a:pt x="163" y="77"/>
                    <a:pt x="157" y="68"/>
                    <a:pt x="161" y="56"/>
                  </a:cubicBezTo>
                  <a:cubicBezTo>
                    <a:pt x="163" y="52"/>
                    <a:pt x="166" y="48"/>
                    <a:pt x="168" y="45"/>
                  </a:cubicBezTo>
                  <a:cubicBezTo>
                    <a:pt x="177" y="33"/>
                    <a:pt x="186" y="21"/>
                    <a:pt x="194" y="9"/>
                  </a:cubicBezTo>
                  <a:cubicBezTo>
                    <a:pt x="195" y="7"/>
                    <a:pt x="196" y="4"/>
                    <a:pt x="195" y="2"/>
                  </a:cubicBezTo>
                  <a:cubicBezTo>
                    <a:pt x="193" y="0"/>
                    <a:pt x="190" y="0"/>
                    <a:pt x="188" y="1"/>
                  </a:cubicBezTo>
                  <a:cubicBezTo>
                    <a:pt x="179" y="4"/>
                    <a:pt x="171" y="7"/>
                    <a:pt x="163" y="11"/>
                  </a:cubicBezTo>
                  <a:cubicBezTo>
                    <a:pt x="148" y="19"/>
                    <a:pt x="135" y="29"/>
                    <a:pt x="127" y="44"/>
                  </a:cubicBezTo>
                  <a:cubicBezTo>
                    <a:pt x="121" y="58"/>
                    <a:pt x="115" y="72"/>
                    <a:pt x="110" y="86"/>
                  </a:cubicBezTo>
                  <a:cubicBezTo>
                    <a:pt x="104" y="100"/>
                    <a:pt x="98" y="115"/>
                    <a:pt x="87" y="126"/>
                  </a:cubicBezTo>
                  <a:cubicBezTo>
                    <a:pt x="68" y="147"/>
                    <a:pt x="47" y="166"/>
                    <a:pt x="27" y="187"/>
                  </a:cubicBezTo>
                  <a:cubicBezTo>
                    <a:pt x="19" y="195"/>
                    <a:pt x="9" y="204"/>
                    <a:pt x="0" y="212"/>
                  </a:cubicBezTo>
                  <a:cubicBezTo>
                    <a:pt x="8" y="220"/>
                    <a:pt x="15" y="227"/>
                    <a:pt x="22" y="235"/>
                  </a:cubicBezTo>
                  <a:cubicBezTo>
                    <a:pt x="23" y="234"/>
                    <a:pt x="25" y="233"/>
                    <a:pt x="26" y="232"/>
                  </a:cubicBezTo>
                  <a:cubicBezTo>
                    <a:pt x="63" y="194"/>
                    <a:pt x="101" y="156"/>
                    <a:pt x="139" y="118"/>
                  </a:cubicBezTo>
                  <a:cubicBezTo>
                    <a:pt x="141" y="117"/>
                    <a:pt x="143" y="115"/>
                    <a:pt x="145" y="114"/>
                  </a:cubicBezTo>
                  <a:cubicBezTo>
                    <a:pt x="149" y="113"/>
                    <a:pt x="153" y="115"/>
                    <a:pt x="155" y="119"/>
                  </a:cubicBezTo>
                  <a:cubicBezTo>
                    <a:pt x="157" y="123"/>
                    <a:pt x="156" y="127"/>
                    <a:pt x="152" y="131"/>
                  </a:cubicBezTo>
                  <a:cubicBezTo>
                    <a:pt x="127" y="156"/>
                    <a:pt x="102" y="181"/>
                    <a:pt x="76" y="207"/>
                  </a:cubicBezTo>
                  <a:cubicBezTo>
                    <a:pt x="63" y="220"/>
                    <a:pt x="49" y="234"/>
                    <a:pt x="35" y="248"/>
                  </a:cubicBezTo>
                  <a:cubicBezTo>
                    <a:pt x="42" y="255"/>
                    <a:pt x="49" y="262"/>
                    <a:pt x="56" y="269"/>
                  </a:cubicBezTo>
                  <a:cubicBezTo>
                    <a:pt x="58" y="271"/>
                    <a:pt x="59" y="270"/>
                    <a:pt x="60" y="268"/>
                  </a:cubicBezTo>
                  <a:cubicBezTo>
                    <a:pt x="87" y="241"/>
                    <a:pt x="114" y="214"/>
                    <a:pt x="141" y="187"/>
                  </a:cubicBezTo>
                  <a:cubicBezTo>
                    <a:pt x="151" y="178"/>
                    <a:pt x="161" y="169"/>
                    <a:pt x="173" y="163"/>
                  </a:cubicBezTo>
                  <a:cubicBezTo>
                    <a:pt x="189" y="156"/>
                    <a:pt x="205" y="154"/>
                    <a:pt x="221" y="152"/>
                  </a:cubicBezTo>
                  <a:cubicBezTo>
                    <a:pt x="242" y="150"/>
                    <a:pt x="255" y="141"/>
                    <a:pt x="265" y="121"/>
                  </a:cubicBezTo>
                  <a:cubicBezTo>
                    <a:pt x="274" y="101"/>
                    <a:pt x="274" y="65"/>
                    <a:pt x="273" y="63"/>
                  </a:cubicBezTo>
                  <a:close/>
                </a:path>
              </a:pathLst>
            </a:custGeom>
            <a:solidFill>
              <a:srgbClr val="42AFB6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sp>
        <p:nvSpPr>
          <p:cNvPr id="492" name="CustomShape 10"/>
          <p:cNvSpPr/>
          <p:nvPr/>
        </p:nvSpPr>
        <p:spPr>
          <a:xfrm>
            <a:off x="5926680" y="1641240"/>
            <a:ext cx="2703960" cy="495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0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PYTHON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493" name="CustomShape 11"/>
          <p:cNvSpPr/>
          <p:nvPr/>
        </p:nvSpPr>
        <p:spPr>
          <a:xfrm>
            <a:off x="4833360" y="3534120"/>
            <a:ext cx="772200" cy="768600"/>
          </a:xfrm>
          <a:prstGeom prst="ellipse">
            <a:avLst/>
          </a:prstGeom>
          <a:solidFill>
            <a:srgbClr val="CB1B4A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1" strike="noStrike" spc="-1">
                <a:solidFill>
                  <a:srgbClr val="FFFFFF"/>
                </a:solidFill>
                <a:latin typeface="Calibri" panose="020F0502020204030204"/>
                <a:ea typeface="Calibri" panose="020F0502020204030204"/>
              </a:rPr>
              <a:t>3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494" name="CustomShape 12"/>
          <p:cNvSpPr/>
          <p:nvPr/>
        </p:nvSpPr>
        <p:spPr>
          <a:xfrm>
            <a:off x="4833360" y="1504800"/>
            <a:ext cx="772200" cy="768600"/>
          </a:xfrm>
          <a:prstGeom prst="ellipse">
            <a:avLst/>
          </a:prstGeom>
          <a:solidFill>
            <a:srgbClr val="FCB414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1" strike="noStrike" spc="-1">
                <a:solidFill>
                  <a:srgbClr val="FFFFFF"/>
                </a:solidFill>
                <a:latin typeface="Calibri" panose="020F0502020204030204"/>
                <a:ea typeface="Calibri" panose="020F0502020204030204"/>
              </a:rPr>
              <a:t>1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495" name="CustomShape 13"/>
          <p:cNvSpPr/>
          <p:nvPr/>
        </p:nvSpPr>
        <p:spPr>
          <a:xfrm>
            <a:off x="5926680" y="2656080"/>
            <a:ext cx="2703960" cy="495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0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PHP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496" name="CustomShape 14"/>
          <p:cNvSpPr/>
          <p:nvPr/>
        </p:nvSpPr>
        <p:spPr>
          <a:xfrm>
            <a:off x="5926680" y="3670560"/>
            <a:ext cx="2703960" cy="495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0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SQL</a:t>
            </a:r>
            <a:r>
              <a:rPr lang="en-US" sz="11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 </a:t>
            </a:r>
            <a:endParaRPr lang="en-US" sz="11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CustomShape 1"/>
          <p:cNvSpPr/>
          <p:nvPr/>
        </p:nvSpPr>
        <p:spPr>
          <a:xfrm>
            <a:off x="4850640" y="2232000"/>
            <a:ext cx="772200" cy="768600"/>
          </a:xfrm>
          <a:prstGeom prst="ellipse">
            <a:avLst/>
          </a:prstGeom>
          <a:solidFill>
            <a:srgbClr val="42AFB6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1" strike="noStrike" spc="-1">
                <a:solidFill>
                  <a:srgbClr val="FFFFFF"/>
                </a:solidFill>
                <a:latin typeface="Calibri" panose="020F0502020204030204"/>
                <a:ea typeface="Calibri" panose="020F0502020204030204"/>
              </a:rPr>
              <a:t>2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498" name="CustomShape 2"/>
          <p:cNvSpPr/>
          <p:nvPr/>
        </p:nvSpPr>
        <p:spPr>
          <a:xfrm>
            <a:off x="1138320" y="4034520"/>
            <a:ext cx="2824920" cy="284760"/>
          </a:xfrm>
          <a:prstGeom prst="ellipse">
            <a:avLst/>
          </a:prstGeom>
          <a:solidFill>
            <a:srgbClr val="000000">
              <a:alpha val="10000"/>
            </a:srgb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499" name="CustomShape 3"/>
          <p:cNvSpPr/>
          <p:nvPr/>
        </p:nvSpPr>
        <p:spPr>
          <a:xfrm>
            <a:off x="1652040" y="249120"/>
            <a:ext cx="5839920" cy="7686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000" b="1" strike="noStrike" spc="-1">
                <a:solidFill>
                  <a:srgbClr val="283592"/>
                </a:solidFill>
                <a:latin typeface="Arial" panose="020B0604020202020204"/>
                <a:ea typeface="Arial" panose="020B0604020202020204"/>
              </a:rPr>
              <a:t>COMUNICAZIONE</a:t>
            </a:r>
            <a:endParaRPr lang="en-US" sz="5000" b="0" strike="noStrike" spc="-1">
              <a:latin typeface="Arial" panose="020B0604020202020204"/>
            </a:endParaRPr>
          </a:p>
        </p:txBody>
      </p:sp>
      <p:grpSp>
        <p:nvGrpSpPr>
          <p:cNvPr id="500" name="Group 4"/>
          <p:cNvGrpSpPr/>
          <p:nvPr/>
        </p:nvGrpSpPr>
        <p:grpSpPr>
          <a:xfrm>
            <a:off x="1372680" y="1698120"/>
            <a:ext cx="2431800" cy="2450160"/>
            <a:chOff x="1372680" y="1698120"/>
            <a:chExt cx="2431800" cy="2450160"/>
          </a:xfrm>
        </p:grpSpPr>
        <p:sp>
          <p:nvSpPr>
            <p:cNvPr id="501" name="CustomShape 5"/>
            <p:cNvSpPr/>
            <p:nvPr/>
          </p:nvSpPr>
          <p:spPr>
            <a:xfrm>
              <a:off x="1421640" y="1698120"/>
              <a:ext cx="1066680" cy="1231560"/>
            </a:xfrm>
            <a:custGeom>
              <a:avLst/>
              <a:gdLst/>
              <a:ahLst/>
              <a:cxnLst/>
              <a:rect l="l" t="t" r="r" b="b"/>
              <a:pathLst>
                <a:path w="238" h="275">
                  <a:moveTo>
                    <a:pt x="26" y="275"/>
                  </a:moveTo>
                  <a:cubicBezTo>
                    <a:pt x="8" y="252"/>
                    <a:pt x="0" y="226"/>
                    <a:pt x="4" y="197"/>
                  </a:cubicBezTo>
                  <a:cubicBezTo>
                    <a:pt x="8" y="169"/>
                    <a:pt x="21" y="144"/>
                    <a:pt x="41" y="123"/>
                  </a:cubicBezTo>
                  <a:cubicBezTo>
                    <a:pt x="57" y="106"/>
                    <a:pt x="75" y="88"/>
                    <a:pt x="91" y="71"/>
                  </a:cubicBezTo>
                  <a:cubicBezTo>
                    <a:pt x="92" y="70"/>
                    <a:pt x="92" y="70"/>
                    <a:pt x="93" y="69"/>
                  </a:cubicBezTo>
                  <a:cubicBezTo>
                    <a:pt x="97" y="65"/>
                    <a:pt x="102" y="63"/>
                    <a:pt x="109" y="63"/>
                  </a:cubicBezTo>
                  <a:cubicBezTo>
                    <a:pt x="131" y="64"/>
                    <a:pt x="149" y="51"/>
                    <a:pt x="155" y="28"/>
                  </a:cubicBezTo>
                  <a:cubicBezTo>
                    <a:pt x="156" y="25"/>
                    <a:pt x="158" y="22"/>
                    <a:pt x="160" y="20"/>
                  </a:cubicBezTo>
                  <a:cubicBezTo>
                    <a:pt x="164" y="15"/>
                    <a:pt x="169" y="10"/>
                    <a:pt x="174" y="5"/>
                  </a:cubicBezTo>
                  <a:cubicBezTo>
                    <a:pt x="180" y="0"/>
                    <a:pt x="187" y="0"/>
                    <a:pt x="193" y="5"/>
                  </a:cubicBezTo>
                  <a:cubicBezTo>
                    <a:pt x="207" y="18"/>
                    <a:pt x="220" y="32"/>
                    <a:pt x="234" y="46"/>
                  </a:cubicBezTo>
                  <a:cubicBezTo>
                    <a:pt x="238" y="50"/>
                    <a:pt x="237" y="56"/>
                    <a:pt x="234" y="60"/>
                  </a:cubicBezTo>
                  <a:cubicBezTo>
                    <a:pt x="228" y="68"/>
                    <a:pt x="222" y="76"/>
                    <a:pt x="214" y="83"/>
                  </a:cubicBezTo>
                  <a:cubicBezTo>
                    <a:pt x="211" y="86"/>
                    <a:pt x="204" y="86"/>
                    <a:pt x="200" y="88"/>
                  </a:cubicBezTo>
                  <a:cubicBezTo>
                    <a:pt x="179" y="98"/>
                    <a:pt x="171" y="121"/>
                    <a:pt x="177" y="141"/>
                  </a:cubicBezTo>
                  <a:cubicBezTo>
                    <a:pt x="178" y="147"/>
                    <a:pt x="181" y="153"/>
                    <a:pt x="183" y="159"/>
                  </a:cubicBezTo>
                  <a:cubicBezTo>
                    <a:pt x="183" y="161"/>
                    <a:pt x="183" y="163"/>
                    <a:pt x="182" y="164"/>
                  </a:cubicBezTo>
                  <a:cubicBezTo>
                    <a:pt x="167" y="179"/>
                    <a:pt x="152" y="194"/>
                    <a:pt x="137" y="209"/>
                  </a:cubicBezTo>
                  <a:cubicBezTo>
                    <a:pt x="136" y="210"/>
                    <a:pt x="133" y="210"/>
                    <a:pt x="132" y="210"/>
                  </a:cubicBezTo>
                  <a:cubicBezTo>
                    <a:pt x="123" y="204"/>
                    <a:pt x="114" y="198"/>
                    <a:pt x="105" y="193"/>
                  </a:cubicBezTo>
                  <a:cubicBezTo>
                    <a:pt x="91" y="187"/>
                    <a:pt x="76" y="182"/>
                    <a:pt x="61" y="187"/>
                  </a:cubicBezTo>
                  <a:cubicBezTo>
                    <a:pt x="51" y="191"/>
                    <a:pt x="44" y="198"/>
                    <a:pt x="39" y="207"/>
                  </a:cubicBezTo>
                  <a:cubicBezTo>
                    <a:pt x="29" y="226"/>
                    <a:pt x="26" y="246"/>
                    <a:pt x="26" y="267"/>
                  </a:cubicBezTo>
                  <a:cubicBezTo>
                    <a:pt x="26" y="270"/>
                    <a:pt x="26" y="272"/>
                    <a:pt x="26" y="275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502" name="CustomShape 6"/>
            <p:cNvSpPr/>
            <p:nvPr/>
          </p:nvSpPr>
          <p:spPr>
            <a:xfrm>
              <a:off x="1372680" y="2983320"/>
              <a:ext cx="1177920" cy="1164960"/>
            </a:xfrm>
            <a:custGeom>
              <a:avLst/>
              <a:gdLst/>
              <a:ahLst/>
              <a:cxnLst/>
              <a:rect l="l" t="t" r="r" b="b"/>
              <a:pathLst>
                <a:path w="263" h="260">
                  <a:moveTo>
                    <a:pt x="263" y="57"/>
                  </a:moveTo>
                  <a:cubicBezTo>
                    <a:pt x="255" y="65"/>
                    <a:pt x="247" y="73"/>
                    <a:pt x="239" y="81"/>
                  </a:cubicBezTo>
                  <a:cubicBezTo>
                    <a:pt x="222" y="98"/>
                    <a:pt x="205" y="115"/>
                    <a:pt x="188" y="133"/>
                  </a:cubicBezTo>
                  <a:cubicBezTo>
                    <a:pt x="177" y="144"/>
                    <a:pt x="171" y="159"/>
                    <a:pt x="165" y="173"/>
                  </a:cubicBezTo>
                  <a:cubicBezTo>
                    <a:pt x="158" y="190"/>
                    <a:pt x="153" y="208"/>
                    <a:pt x="143" y="223"/>
                  </a:cubicBezTo>
                  <a:cubicBezTo>
                    <a:pt x="135" y="235"/>
                    <a:pt x="124" y="242"/>
                    <a:pt x="113" y="248"/>
                  </a:cubicBezTo>
                  <a:cubicBezTo>
                    <a:pt x="105" y="252"/>
                    <a:pt x="96" y="255"/>
                    <a:pt x="88" y="259"/>
                  </a:cubicBezTo>
                  <a:cubicBezTo>
                    <a:pt x="85" y="260"/>
                    <a:pt x="82" y="260"/>
                    <a:pt x="80" y="257"/>
                  </a:cubicBezTo>
                  <a:cubicBezTo>
                    <a:pt x="80" y="255"/>
                    <a:pt x="80" y="252"/>
                    <a:pt x="81" y="250"/>
                  </a:cubicBezTo>
                  <a:cubicBezTo>
                    <a:pt x="90" y="237"/>
                    <a:pt x="99" y="225"/>
                    <a:pt x="108" y="213"/>
                  </a:cubicBezTo>
                  <a:cubicBezTo>
                    <a:pt x="119" y="199"/>
                    <a:pt x="115" y="187"/>
                    <a:pt x="107" y="177"/>
                  </a:cubicBezTo>
                  <a:cubicBezTo>
                    <a:pt x="98" y="166"/>
                    <a:pt x="87" y="157"/>
                    <a:pt x="73" y="152"/>
                  </a:cubicBezTo>
                  <a:cubicBezTo>
                    <a:pt x="62" y="148"/>
                    <a:pt x="50" y="149"/>
                    <a:pt x="42" y="162"/>
                  </a:cubicBezTo>
                  <a:cubicBezTo>
                    <a:pt x="33" y="175"/>
                    <a:pt x="23" y="188"/>
                    <a:pt x="13" y="200"/>
                  </a:cubicBezTo>
                  <a:cubicBezTo>
                    <a:pt x="12" y="202"/>
                    <a:pt x="11" y="203"/>
                    <a:pt x="10" y="204"/>
                  </a:cubicBezTo>
                  <a:cubicBezTo>
                    <a:pt x="7" y="206"/>
                    <a:pt x="5" y="206"/>
                    <a:pt x="4" y="203"/>
                  </a:cubicBezTo>
                  <a:cubicBezTo>
                    <a:pt x="3" y="201"/>
                    <a:pt x="2" y="199"/>
                    <a:pt x="2" y="198"/>
                  </a:cubicBezTo>
                  <a:cubicBezTo>
                    <a:pt x="0" y="180"/>
                    <a:pt x="0" y="163"/>
                    <a:pt x="7" y="146"/>
                  </a:cubicBezTo>
                  <a:cubicBezTo>
                    <a:pt x="16" y="124"/>
                    <a:pt x="31" y="109"/>
                    <a:pt x="56" y="107"/>
                  </a:cubicBezTo>
                  <a:cubicBezTo>
                    <a:pt x="74" y="105"/>
                    <a:pt x="92" y="102"/>
                    <a:pt x="108" y="93"/>
                  </a:cubicBezTo>
                  <a:cubicBezTo>
                    <a:pt x="119" y="87"/>
                    <a:pt x="128" y="78"/>
                    <a:pt x="137" y="69"/>
                  </a:cubicBezTo>
                  <a:cubicBezTo>
                    <a:pt x="159" y="47"/>
                    <a:pt x="181" y="25"/>
                    <a:pt x="203" y="2"/>
                  </a:cubicBezTo>
                  <a:cubicBezTo>
                    <a:pt x="205" y="0"/>
                    <a:pt x="207" y="0"/>
                    <a:pt x="209" y="2"/>
                  </a:cubicBezTo>
                  <a:cubicBezTo>
                    <a:pt x="214" y="8"/>
                    <a:pt x="219" y="13"/>
                    <a:pt x="225" y="18"/>
                  </a:cubicBezTo>
                  <a:cubicBezTo>
                    <a:pt x="227" y="20"/>
                    <a:pt x="227" y="22"/>
                    <a:pt x="224" y="24"/>
                  </a:cubicBezTo>
                  <a:cubicBezTo>
                    <a:pt x="191" y="57"/>
                    <a:pt x="158" y="91"/>
                    <a:pt x="124" y="124"/>
                  </a:cubicBezTo>
                  <a:cubicBezTo>
                    <a:pt x="120" y="129"/>
                    <a:pt x="119" y="134"/>
                    <a:pt x="123" y="138"/>
                  </a:cubicBezTo>
                  <a:cubicBezTo>
                    <a:pt x="127" y="142"/>
                    <a:pt x="132" y="142"/>
                    <a:pt x="137" y="137"/>
                  </a:cubicBezTo>
                  <a:cubicBezTo>
                    <a:pt x="170" y="104"/>
                    <a:pt x="204" y="70"/>
                    <a:pt x="237" y="37"/>
                  </a:cubicBezTo>
                  <a:cubicBezTo>
                    <a:pt x="240" y="34"/>
                    <a:pt x="241" y="34"/>
                    <a:pt x="244" y="37"/>
                  </a:cubicBezTo>
                  <a:cubicBezTo>
                    <a:pt x="250" y="44"/>
                    <a:pt x="256" y="50"/>
                    <a:pt x="263" y="57"/>
                  </a:cubicBezTo>
                  <a:close/>
                </a:path>
              </a:pathLst>
            </a:custGeom>
            <a:solidFill>
              <a:srgbClr val="42AFB6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503" name="CustomShape 7"/>
            <p:cNvSpPr/>
            <p:nvPr/>
          </p:nvSpPr>
          <p:spPr>
            <a:xfrm>
              <a:off x="2751480" y="3150720"/>
              <a:ext cx="982080" cy="979920"/>
            </a:xfrm>
            <a:custGeom>
              <a:avLst/>
              <a:gdLst/>
              <a:ahLst/>
              <a:cxnLst/>
              <a:rect l="l" t="t" r="r" b="b"/>
              <a:pathLst>
                <a:path w="219" h="219">
                  <a:moveTo>
                    <a:pt x="104" y="162"/>
                  </a:moveTo>
                  <a:cubicBezTo>
                    <a:pt x="75" y="132"/>
                    <a:pt x="45" y="103"/>
                    <a:pt x="16" y="73"/>
                  </a:cubicBezTo>
                  <a:cubicBezTo>
                    <a:pt x="12" y="70"/>
                    <a:pt x="8" y="66"/>
                    <a:pt x="4" y="62"/>
                  </a:cubicBezTo>
                  <a:cubicBezTo>
                    <a:pt x="0" y="57"/>
                    <a:pt x="0" y="52"/>
                    <a:pt x="5" y="48"/>
                  </a:cubicBezTo>
                  <a:cubicBezTo>
                    <a:pt x="19" y="33"/>
                    <a:pt x="33" y="19"/>
                    <a:pt x="48" y="4"/>
                  </a:cubicBezTo>
                  <a:cubicBezTo>
                    <a:pt x="53" y="0"/>
                    <a:pt x="57" y="0"/>
                    <a:pt x="62" y="5"/>
                  </a:cubicBezTo>
                  <a:cubicBezTo>
                    <a:pt x="113" y="55"/>
                    <a:pt x="164" y="106"/>
                    <a:pt x="214" y="157"/>
                  </a:cubicBezTo>
                  <a:cubicBezTo>
                    <a:pt x="219" y="162"/>
                    <a:pt x="219" y="167"/>
                    <a:pt x="214" y="172"/>
                  </a:cubicBezTo>
                  <a:cubicBezTo>
                    <a:pt x="200" y="186"/>
                    <a:pt x="185" y="201"/>
                    <a:pt x="171" y="215"/>
                  </a:cubicBezTo>
                  <a:cubicBezTo>
                    <a:pt x="167" y="219"/>
                    <a:pt x="162" y="219"/>
                    <a:pt x="158" y="215"/>
                  </a:cubicBezTo>
                  <a:cubicBezTo>
                    <a:pt x="145" y="203"/>
                    <a:pt x="105" y="163"/>
                    <a:pt x="104" y="162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504" name="CustomShape 8"/>
            <p:cNvSpPr/>
            <p:nvPr/>
          </p:nvSpPr>
          <p:spPr>
            <a:xfrm>
              <a:off x="2112120" y="2495520"/>
              <a:ext cx="810360" cy="810720"/>
            </a:xfrm>
            <a:custGeom>
              <a:avLst/>
              <a:gdLst/>
              <a:ahLst/>
              <a:cxnLst/>
              <a:rect l="l" t="t" r="r" b="b"/>
              <a:pathLst>
                <a:path w="181" h="181">
                  <a:moveTo>
                    <a:pt x="104" y="147"/>
                  </a:moveTo>
                  <a:cubicBezTo>
                    <a:pt x="74" y="116"/>
                    <a:pt x="43" y="85"/>
                    <a:pt x="13" y="55"/>
                  </a:cubicBezTo>
                  <a:cubicBezTo>
                    <a:pt x="8" y="50"/>
                    <a:pt x="4" y="46"/>
                    <a:pt x="0" y="42"/>
                  </a:cubicBezTo>
                  <a:cubicBezTo>
                    <a:pt x="14" y="28"/>
                    <a:pt x="28" y="14"/>
                    <a:pt x="42" y="0"/>
                  </a:cubicBezTo>
                  <a:cubicBezTo>
                    <a:pt x="88" y="47"/>
                    <a:pt x="134" y="93"/>
                    <a:pt x="181" y="140"/>
                  </a:cubicBezTo>
                  <a:cubicBezTo>
                    <a:pt x="173" y="149"/>
                    <a:pt x="163" y="158"/>
                    <a:pt x="154" y="167"/>
                  </a:cubicBezTo>
                  <a:cubicBezTo>
                    <a:pt x="150" y="171"/>
                    <a:pt x="139" y="181"/>
                    <a:pt x="139" y="181"/>
                  </a:cubicBezTo>
                  <a:cubicBezTo>
                    <a:pt x="139" y="181"/>
                    <a:pt x="133" y="175"/>
                    <a:pt x="131" y="173"/>
                  </a:cubicBezTo>
                  <a:cubicBezTo>
                    <a:pt x="128" y="170"/>
                    <a:pt x="108" y="150"/>
                    <a:pt x="104" y="147"/>
                  </a:cubicBezTo>
                  <a:close/>
                </a:path>
              </a:pathLst>
            </a:custGeom>
            <a:solidFill>
              <a:srgbClr val="CB1B4A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505" name="CustomShape 9"/>
            <p:cNvSpPr/>
            <p:nvPr/>
          </p:nvSpPr>
          <p:spPr>
            <a:xfrm>
              <a:off x="2577600" y="1738080"/>
              <a:ext cx="1226880" cy="1213560"/>
            </a:xfrm>
            <a:custGeom>
              <a:avLst/>
              <a:gdLst/>
              <a:ahLst/>
              <a:cxnLst/>
              <a:rect l="l" t="t" r="r" b="b"/>
              <a:pathLst>
                <a:path w="274" h="271">
                  <a:moveTo>
                    <a:pt x="273" y="63"/>
                  </a:moveTo>
                  <a:cubicBezTo>
                    <a:pt x="273" y="61"/>
                    <a:pt x="273" y="59"/>
                    <a:pt x="272" y="58"/>
                  </a:cubicBezTo>
                  <a:cubicBezTo>
                    <a:pt x="270" y="54"/>
                    <a:pt x="268" y="53"/>
                    <a:pt x="265" y="56"/>
                  </a:cubicBezTo>
                  <a:cubicBezTo>
                    <a:pt x="264" y="57"/>
                    <a:pt x="263" y="58"/>
                    <a:pt x="262" y="59"/>
                  </a:cubicBezTo>
                  <a:cubicBezTo>
                    <a:pt x="254" y="70"/>
                    <a:pt x="246" y="81"/>
                    <a:pt x="238" y="91"/>
                  </a:cubicBezTo>
                  <a:cubicBezTo>
                    <a:pt x="236" y="94"/>
                    <a:pt x="230" y="102"/>
                    <a:pt x="230" y="102"/>
                  </a:cubicBezTo>
                  <a:cubicBezTo>
                    <a:pt x="222" y="110"/>
                    <a:pt x="212" y="111"/>
                    <a:pt x="202" y="107"/>
                  </a:cubicBezTo>
                  <a:cubicBezTo>
                    <a:pt x="190" y="103"/>
                    <a:pt x="180" y="95"/>
                    <a:pt x="171" y="86"/>
                  </a:cubicBezTo>
                  <a:cubicBezTo>
                    <a:pt x="163" y="77"/>
                    <a:pt x="157" y="68"/>
                    <a:pt x="161" y="56"/>
                  </a:cubicBezTo>
                  <a:cubicBezTo>
                    <a:pt x="163" y="52"/>
                    <a:pt x="166" y="48"/>
                    <a:pt x="168" y="45"/>
                  </a:cubicBezTo>
                  <a:cubicBezTo>
                    <a:pt x="177" y="33"/>
                    <a:pt x="186" y="21"/>
                    <a:pt x="194" y="9"/>
                  </a:cubicBezTo>
                  <a:cubicBezTo>
                    <a:pt x="195" y="7"/>
                    <a:pt x="196" y="4"/>
                    <a:pt x="195" y="2"/>
                  </a:cubicBezTo>
                  <a:cubicBezTo>
                    <a:pt x="193" y="0"/>
                    <a:pt x="190" y="0"/>
                    <a:pt x="188" y="1"/>
                  </a:cubicBezTo>
                  <a:cubicBezTo>
                    <a:pt x="179" y="4"/>
                    <a:pt x="171" y="7"/>
                    <a:pt x="163" y="11"/>
                  </a:cubicBezTo>
                  <a:cubicBezTo>
                    <a:pt x="148" y="19"/>
                    <a:pt x="135" y="29"/>
                    <a:pt x="127" y="44"/>
                  </a:cubicBezTo>
                  <a:cubicBezTo>
                    <a:pt x="121" y="58"/>
                    <a:pt x="115" y="72"/>
                    <a:pt x="110" y="86"/>
                  </a:cubicBezTo>
                  <a:cubicBezTo>
                    <a:pt x="104" y="100"/>
                    <a:pt x="98" y="115"/>
                    <a:pt x="87" y="126"/>
                  </a:cubicBezTo>
                  <a:cubicBezTo>
                    <a:pt x="68" y="147"/>
                    <a:pt x="47" y="166"/>
                    <a:pt x="27" y="187"/>
                  </a:cubicBezTo>
                  <a:cubicBezTo>
                    <a:pt x="19" y="195"/>
                    <a:pt x="9" y="204"/>
                    <a:pt x="0" y="212"/>
                  </a:cubicBezTo>
                  <a:cubicBezTo>
                    <a:pt x="8" y="220"/>
                    <a:pt x="15" y="227"/>
                    <a:pt x="22" y="235"/>
                  </a:cubicBezTo>
                  <a:cubicBezTo>
                    <a:pt x="23" y="234"/>
                    <a:pt x="25" y="233"/>
                    <a:pt x="26" y="232"/>
                  </a:cubicBezTo>
                  <a:cubicBezTo>
                    <a:pt x="63" y="194"/>
                    <a:pt x="101" y="156"/>
                    <a:pt x="139" y="118"/>
                  </a:cubicBezTo>
                  <a:cubicBezTo>
                    <a:pt x="141" y="117"/>
                    <a:pt x="143" y="115"/>
                    <a:pt x="145" y="114"/>
                  </a:cubicBezTo>
                  <a:cubicBezTo>
                    <a:pt x="149" y="113"/>
                    <a:pt x="153" y="115"/>
                    <a:pt x="155" y="119"/>
                  </a:cubicBezTo>
                  <a:cubicBezTo>
                    <a:pt x="157" y="123"/>
                    <a:pt x="156" y="127"/>
                    <a:pt x="152" y="131"/>
                  </a:cubicBezTo>
                  <a:cubicBezTo>
                    <a:pt x="127" y="156"/>
                    <a:pt x="102" y="181"/>
                    <a:pt x="76" y="207"/>
                  </a:cubicBezTo>
                  <a:cubicBezTo>
                    <a:pt x="63" y="220"/>
                    <a:pt x="49" y="234"/>
                    <a:pt x="35" y="248"/>
                  </a:cubicBezTo>
                  <a:cubicBezTo>
                    <a:pt x="42" y="255"/>
                    <a:pt x="49" y="262"/>
                    <a:pt x="56" y="269"/>
                  </a:cubicBezTo>
                  <a:cubicBezTo>
                    <a:pt x="58" y="271"/>
                    <a:pt x="59" y="270"/>
                    <a:pt x="60" y="268"/>
                  </a:cubicBezTo>
                  <a:cubicBezTo>
                    <a:pt x="87" y="241"/>
                    <a:pt x="114" y="214"/>
                    <a:pt x="141" y="187"/>
                  </a:cubicBezTo>
                  <a:cubicBezTo>
                    <a:pt x="151" y="178"/>
                    <a:pt x="161" y="169"/>
                    <a:pt x="173" y="163"/>
                  </a:cubicBezTo>
                  <a:cubicBezTo>
                    <a:pt x="189" y="156"/>
                    <a:pt x="205" y="154"/>
                    <a:pt x="221" y="152"/>
                  </a:cubicBezTo>
                  <a:cubicBezTo>
                    <a:pt x="242" y="150"/>
                    <a:pt x="255" y="141"/>
                    <a:pt x="265" y="121"/>
                  </a:cubicBezTo>
                  <a:cubicBezTo>
                    <a:pt x="274" y="101"/>
                    <a:pt x="274" y="65"/>
                    <a:pt x="273" y="63"/>
                  </a:cubicBezTo>
                  <a:close/>
                </a:path>
              </a:pathLst>
            </a:custGeom>
            <a:solidFill>
              <a:srgbClr val="42AFB6"/>
            </a:solidFill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sp>
        <p:nvSpPr>
          <p:cNvPr id="506" name="CustomShape 10"/>
          <p:cNvSpPr/>
          <p:nvPr/>
        </p:nvSpPr>
        <p:spPr>
          <a:xfrm>
            <a:off x="5943960" y="1497600"/>
            <a:ext cx="2703960" cy="495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0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HTTPS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507" name="CustomShape 11"/>
          <p:cNvSpPr/>
          <p:nvPr/>
        </p:nvSpPr>
        <p:spPr>
          <a:xfrm>
            <a:off x="4850640" y="3103560"/>
            <a:ext cx="772200" cy="768600"/>
          </a:xfrm>
          <a:prstGeom prst="ellipse">
            <a:avLst/>
          </a:prstGeom>
          <a:solidFill>
            <a:srgbClr val="CB1B4A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1" strike="noStrike" spc="-1">
                <a:solidFill>
                  <a:srgbClr val="FFFFFF"/>
                </a:solidFill>
                <a:latin typeface="Calibri" panose="020F0502020204030204"/>
                <a:ea typeface="Calibri" panose="020F0502020204030204"/>
              </a:rPr>
              <a:t>3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508" name="CustomShape 12"/>
          <p:cNvSpPr/>
          <p:nvPr/>
        </p:nvSpPr>
        <p:spPr>
          <a:xfrm>
            <a:off x="4850640" y="1361160"/>
            <a:ext cx="772200" cy="768600"/>
          </a:xfrm>
          <a:prstGeom prst="ellipse">
            <a:avLst/>
          </a:prstGeom>
          <a:solidFill>
            <a:srgbClr val="FCB414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1" strike="noStrike" spc="-1">
                <a:solidFill>
                  <a:srgbClr val="FFFFFF"/>
                </a:solidFill>
                <a:latin typeface="Calibri" panose="020F0502020204030204"/>
                <a:ea typeface="Calibri" panose="020F0502020204030204"/>
              </a:rPr>
              <a:t>1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509" name="CustomShape 13"/>
          <p:cNvSpPr/>
          <p:nvPr/>
        </p:nvSpPr>
        <p:spPr>
          <a:xfrm>
            <a:off x="5943960" y="2368440"/>
            <a:ext cx="2703960" cy="495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0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MQTT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510" name="CustomShape 14"/>
          <p:cNvSpPr/>
          <p:nvPr/>
        </p:nvSpPr>
        <p:spPr>
          <a:xfrm>
            <a:off x="5943960" y="3239640"/>
            <a:ext cx="2703960" cy="495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0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BLUETOOTH</a:t>
            </a:r>
            <a:r>
              <a:rPr lang="en-US" sz="11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 </a:t>
            </a:r>
            <a:endParaRPr lang="en-US" sz="1100" b="0" strike="noStrike" spc="-1">
              <a:latin typeface="Arial" panose="020B0604020202020204"/>
            </a:endParaRPr>
          </a:p>
        </p:txBody>
      </p:sp>
      <p:sp>
        <p:nvSpPr>
          <p:cNvPr id="511" name="CustomShape 15"/>
          <p:cNvSpPr/>
          <p:nvPr/>
        </p:nvSpPr>
        <p:spPr>
          <a:xfrm>
            <a:off x="5943960" y="4110840"/>
            <a:ext cx="2703960" cy="495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000" b="0" strike="noStrike" spc="-1">
                <a:solidFill>
                  <a:srgbClr val="0B5394"/>
                </a:solidFill>
                <a:latin typeface="Open Sans" panose="020B0606030504020204"/>
                <a:ea typeface="Open Sans" panose="020B0606030504020204"/>
              </a:rPr>
              <a:t>PEC</a:t>
            </a:r>
            <a:endParaRPr lang="en-US" sz="3000" b="0" strike="noStrike" spc="-1">
              <a:latin typeface="Arial" panose="020B0604020202020204"/>
            </a:endParaRPr>
          </a:p>
        </p:txBody>
      </p:sp>
      <p:sp>
        <p:nvSpPr>
          <p:cNvPr id="512" name="CustomShape 16"/>
          <p:cNvSpPr/>
          <p:nvPr/>
        </p:nvSpPr>
        <p:spPr>
          <a:xfrm>
            <a:off x="4850640" y="3974400"/>
            <a:ext cx="772200" cy="768600"/>
          </a:xfrm>
          <a:prstGeom prst="ellipse">
            <a:avLst/>
          </a:prstGeom>
          <a:solidFill>
            <a:srgbClr val="FCB414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68400" tIns="34200" rIns="68400" bIns="342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1" strike="noStrike" spc="-1">
                <a:solidFill>
                  <a:srgbClr val="FFFFFF"/>
                </a:solidFill>
                <a:latin typeface="Calibri" panose="020F0502020204030204"/>
                <a:ea typeface="Calibri" panose="020F0502020204030204"/>
              </a:rPr>
              <a:t>4</a:t>
            </a:r>
            <a:endParaRPr lang="en-US" sz="30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85</Words>
  <Application>Microsoft Office PowerPoint</Application>
  <PresentationFormat>Personalizzato</PresentationFormat>
  <Paragraphs>47</Paragraphs>
  <Slides>13</Slides>
  <Notes>1</Notes>
  <HiddenSlides>0</HiddenSlides>
  <MMClips>2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4" baseType="lpstr">
      <vt:lpstr>Office Theme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  <vt:lpstr>Diapositiva 11</vt:lpstr>
      <vt:lpstr>Diapositiva 12</vt:lpstr>
      <vt:lpstr>Diapositiva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Administrator</dc:creator>
  <cp:lastModifiedBy>Utente Windows</cp:lastModifiedBy>
  <cp:revision>23</cp:revision>
  <dcterms:created xsi:type="dcterms:W3CDTF">2020-06-16T19:48:00Z</dcterms:created>
  <dcterms:modified xsi:type="dcterms:W3CDTF">2020-06-21T15:38:17Z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1033-11.2.0.9396</vt:lpwstr>
  </property>
</Properties>
</file>